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9"/>
  </p:notesMasterIdLst>
  <p:handoutMasterIdLst>
    <p:handoutMasterId r:id="rId40"/>
  </p:handoutMasterIdLst>
  <p:sldIdLst>
    <p:sldId id="446" r:id="rId2"/>
    <p:sldId id="1357" r:id="rId3"/>
    <p:sldId id="327" r:id="rId4"/>
    <p:sldId id="328" r:id="rId5"/>
    <p:sldId id="329" r:id="rId6"/>
    <p:sldId id="330" r:id="rId7"/>
    <p:sldId id="359" r:id="rId8"/>
    <p:sldId id="361" r:id="rId9"/>
    <p:sldId id="332" r:id="rId10"/>
    <p:sldId id="333" r:id="rId11"/>
    <p:sldId id="334" r:id="rId12"/>
    <p:sldId id="1430" r:id="rId13"/>
    <p:sldId id="1437" r:id="rId14"/>
    <p:sldId id="1438" r:id="rId15"/>
    <p:sldId id="1439" r:id="rId16"/>
    <p:sldId id="1440" r:id="rId17"/>
    <p:sldId id="1441" r:id="rId18"/>
    <p:sldId id="1442" r:id="rId19"/>
    <p:sldId id="1443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1410" r:id="rId28"/>
    <p:sldId id="440" r:id="rId29"/>
    <p:sldId id="1431" r:id="rId30"/>
    <p:sldId id="1433" r:id="rId31"/>
    <p:sldId id="1436" r:id="rId32"/>
    <p:sldId id="343" r:id="rId33"/>
    <p:sldId id="344" r:id="rId34"/>
    <p:sldId id="345" r:id="rId35"/>
    <p:sldId id="346" r:id="rId36"/>
    <p:sldId id="347" r:id="rId37"/>
    <p:sldId id="348" r:id="rId38"/>
  </p:sldIdLst>
  <p:sldSz cx="12192000" cy="6858000"/>
  <p:notesSz cx="7099300" cy="10234613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292DB"/>
    <a:srgbClr val="FF9966"/>
    <a:srgbClr val="FF6600"/>
    <a:srgbClr val="9ED3D7"/>
    <a:srgbClr val="C5C000"/>
    <a:srgbClr val="7575D1"/>
    <a:srgbClr val="5F8EB0"/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21BBD-DADA-4001-8B1A-39B82B348830}" v="205" dt="2025-03-27T05:14:09.929"/>
    <p1510:client id="{742DBDA6-6570-4E5A-9775-B30710195B3E}" v="314" dt="2025-03-27T04:02:27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4" autoAdjust="0"/>
    <p:restoredTop sz="79764" autoAdjust="0"/>
  </p:normalViewPr>
  <p:slideViewPr>
    <p:cSldViewPr>
      <p:cViewPr varScale="1">
        <p:scale>
          <a:sx n="155" d="100"/>
          <a:sy n="155" d="100"/>
        </p:scale>
        <p:origin x="60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49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fan Meskar" userId="ae30a713-38f5-4e56-b874-fd636adcf478" providerId="ADAL" clId="{77B65B78-8419-4AC1-BF02-AC749C243BAA}"/>
    <pc:docChg chg="undo redo custSel addSld delSld modSld sldOrd modMainMaster">
      <pc:chgData name="Erfan Meskar" userId="ae30a713-38f5-4e56-b874-fd636adcf478" providerId="ADAL" clId="{77B65B78-8419-4AC1-BF02-AC749C243BAA}" dt="2024-04-03T16:37:38.210" v="1709" actId="1036"/>
      <pc:docMkLst>
        <pc:docMk/>
      </pc:docMkLst>
      <pc:sldChg chg="delSp modSp mod">
        <pc:chgData name="Erfan Meskar" userId="ae30a713-38f5-4e56-b874-fd636adcf478" providerId="ADAL" clId="{77B65B78-8419-4AC1-BF02-AC749C243BAA}" dt="2024-03-27T02:18:19.454" v="193" actId="27636"/>
        <pc:sldMkLst>
          <pc:docMk/>
          <pc:sldMk cId="0" sldId="311"/>
        </pc:sldMkLst>
      </pc:sldChg>
      <pc:sldChg chg="del">
        <pc:chgData name="Erfan Meskar" userId="ae30a713-38f5-4e56-b874-fd636adcf478" providerId="ADAL" clId="{77B65B78-8419-4AC1-BF02-AC749C243BAA}" dt="2024-03-27T02:13:45.183" v="154" actId="47"/>
        <pc:sldMkLst>
          <pc:docMk/>
          <pc:sldMk cId="0" sldId="312"/>
        </pc:sldMkLst>
      </pc:sldChg>
      <pc:sldChg chg="addSp delSp modSp mod modAnim">
        <pc:chgData name="Erfan Meskar" userId="ae30a713-38f5-4e56-b874-fd636adcf478" providerId="ADAL" clId="{77B65B78-8419-4AC1-BF02-AC749C243BAA}" dt="2024-03-27T02:25:53.156" v="315" actId="20577"/>
        <pc:sldMkLst>
          <pc:docMk/>
          <pc:sldMk cId="0" sldId="313"/>
        </pc:sldMkLst>
      </pc:sldChg>
      <pc:sldChg chg="del">
        <pc:chgData name="Erfan Meskar" userId="ae30a713-38f5-4e56-b874-fd636adcf478" providerId="ADAL" clId="{77B65B78-8419-4AC1-BF02-AC749C243BAA}" dt="2024-03-27T02:13:47.789" v="155" actId="47"/>
        <pc:sldMkLst>
          <pc:docMk/>
          <pc:sldMk cId="0" sldId="314"/>
        </pc:sldMkLst>
      </pc:sldChg>
      <pc:sldChg chg="del">
        <pc:chgData name="Erfan Meskar" userId="ae30a713-38f5-4e56-b874-fd636adcf478" providerId="ADAL" clId="{77B65B78-8419-4AC1-BF02-AC749C243BAA}" dt="2024-03-27T02:13:51.265" v="156" actId="47"/>
        <pc:sldMkLst>
          <pc:docMk/>
          <pc:sldMk cId="0" sldId="315"/>
        </pc:sldMkLst>
      </pc:sldChg>
      <pc:sldChg chg="delSp modSp mod">
        <pc:chgData name="Erfan Meskar" userId="ae30a713-38f5-4e56-b874-fd636adcf478" providerId="ADAL" clId="{77B65B78-8419-4AC1-BF02-AC749C243BAA}" dt="2024-03-27T01:35:06.060" v="152" actId="1035"/>
        <pc:sldMkLst>
          <pc:docMk/>
          <pc:sldMk cId="0" sldId="316"/>
        </pc:sldMkLst>
      </pc:sldChg>
      <pc:sldChg chg="addSp delSp modSp mod">
        <pc:chgData name="Erfan Meskar" userId="ae30a713-38f5-4e56-b874-fd636adcf478" providerId="ADAL" clId="{77B65B78-8419-4AC1-BF02-AC749C243BAA}" dt="2024-03-27T01:31:38.230" v="104" actId="1076"/>
        <pc:sldMkLst>
          <pc:docMk/>
          <pc:sldMk cId="0" sldId="317"/>
        </pc:sldMkLst>
      </pc:sldChg>
      <pc:sldChg chg="modSp mod">
        <pc:chgData name="Erfan Meskar" userId="ae30a713-38f5-4e56-b874-fd636adcf478" providerId="ADAL" clId="{77B65B78-8419-4AC1-BF02-AC749C243BAA}" dt="2024-03-27T02:14:52.167" v="162" actId="20577"/>
        <pc:sldMkLst>
          <pc:docMk/>
          <pc:sldMk cId="0" sldId="318"/>
        </pc:sldMkLst>
      </pc:sldChg>
      <pc:sldChg chg="modSp mod">
        <pc:chgData name="Erfan Meskar" userId="ae30a713-38f5-4e56-b874-fd636adcf478" providerId="ADAL" clId="{77B65B78-8419-4AC1-BF02-AC749C243BAA}" dt="2024-03-27T02:25:37.357" v="305" actId="20577"/>
        <pc:sldMkLst>
          <pc:docMk/>
          <pc:sldMk cId="0" sldId="319"/>
        </pc:sldMkLst>
      </pc:sldChg>
      <pc:sldChg chg="addSp modSp mod">
        <pc:chgData name="Erfan Meskar" userId="ae30a713-38f5-4e56-b874-fd636adcf478" providerId="ADAL" clId="{77B65B78-8419-4AC1-BF02-AC749C243BAA}" dt="2024-03-27T02:52:01.948" v="611" actId="20577"/>
        <pc:sldMkLst>
          <pc:docMk/>
          <pc:sldMk cId="0" sldId="321"/>
        </pc:sldMkLst>
      </pc:sldChg>
      <pc:sldChg chg="del">
        <pc:chgData name="Erfan Meskar" userId="ae30a713-38f5-4e56-b874-fd636adcf478" providerId="ADAL" clId="{77B65B78-8419-4AC1-BF02-AC749C243BAA}" dt="2024-03-27T02:37:28.270" v="316" actId="47"/>
        <pc:sldMkLst>
          <pc:docMk/>
          <pc:sldMk cId="0" sldId="322"/>
        </pc:sldMkLst>
      </pc:sldChg>
      <pc:sldChg chg="del">
        <pc:chgData name="Erfan Meskar" userId="ae30a713-38f5-4e56-b874-fd636adcf478" providerId="ADAL" clId="{77B65B78-8419-4AC1-BF02-AC749C243BAA}" dt="2024-03-27T02:38:07.506" v="317" actId="47"/>
        <pc:sldMkLst>
          <pc:docMk/>
          <pc:sldMk cId="0" sldId="323"/>
        </pc:sldMkLst>
      </pc:sldChg>
      <pc:sldChg chg="modSp mod">
        <pc:chgData name="Erfan Meskar" userId="ae30a713-38f5-4e56-b874-fd636adcf478" providerId="ADAL" clId="{77B65B78-8419-4AC1-BF02-AC749C243BAA}" dt="2024-03-27T03:33:37.075" v="1065" actId="20577"/>
        <pc:sldMkLst>
          <pc:docMk/>
          <pc:sldMk cId="0" sldId="324"/>
        </pc:sldMkLst>
      </pc:sldChg>
      <pc:sldChg chg="del">
        <pc:chgData name="Erfan Meskar" userId="ae30a713-38f5-4e56-b874-fd636adcf478" providerId="ADAL" clId="{77B65B78-8419-4AC1-BF02-AC749C243BAA}" dt="2024-03-27T02:48:57.623" v="581" actId="47"/>
        <pc:sldMkLst>
          <pc:docMk/>
          <pc:sldMk cId="0" sldId="325"/>
        </pc:sldMkLst>
      </pc:sldChg>
      <pc:sldChg chg="del">
        <pc:chgData name="Erfan Meskar" userId="ae30a713-38f5-4e56-b874-fd636adcf478" providerId="ADAL" clId="{77B65B78-8419-4AC1-BF02-AC749C243BAA}" dt="2024-03-27T02:48:57.623" v="581" actId="47"/>
        <pc:sldMkLst>
          <pc:docMk/>
          <pc:sldMk cId="0" sldId="326"/>
        </pc:sldMkLst>
      </pc:sldChg>
      <pc:sldChg chg="modSp mod">
        <pc:chgData name="Erfan Meskar" userId="ae30a713-38f5-4e56-b874-fd636adcf478" providerId="ADAL" clId="{77B65B78-8419-4AC1-BF02-AC749C243BAA}" dt="2024-03-27T03:36:45.382" v="1091" actId="14100"/>
        <pc:sldMkLst>
          <pc:docMk/>
          <pc:sldMk cId="0" sldId="328"/>
        </pc:sldMkLst>
      </pc:sldChg>
      <pc:sldChg chg="addSp delSp modSp mod">
        <pc:chgData name="Erfan Meskar" userId="ae30a713-38f5-4e56-b874-fd636adcf478" providerId="ADAL" clId="{77B65B78-8419-4AC1-BF02-AC749C243BAA}" dt="2024-03-27T03:58:57.647" v="1318" actId="1037"/>
        <pc:sldMkLst>
          <pc:docMk/>
          <pc:sldMk cId="0" sldId="329"/>
        </pc:sldMkLst>
      </pc:sldChg>
      <pc:sldChg chg="addSp delSp modSp mod">
        <pc:chgData name="Erfan Meskar" userId="ae30a713-38f5-4e56-b874-fd636adcf478" providerId="ADAL" clId="{77B65B78-8419-4AC1-BF02-AC749C243BAA}" dt="2024-03-27T03:52:04.259" v="1238" actId="20577"/>
        <pc:sldMkLst>
          <pc:docMk/>
          <pc:sldMk cId="0" sldId="330"/>
        </pc:sldMkLst>
      </pc:sldChg>
      <pc:sldChg chg="modSp mod">
        <pc:chgData name="Erfan Meskar" userId="ae30a713-38f5-4e56-b874-fd636adcf478" providerId="ADAL" clId="{77B65B78-8419-4AC1-BF02-AC749C243BAA}" dt="2024-03-27T04:06:20.722" v="1336" actId="20577"/>
        <pc:sldMkLst>
          <pc:docMk/>
          <pc:sldMk cId="0" sldId="332"/>
        </pc:sldMkLst>
      </pc:sldChg>
      <pc:sldChg chg="modSp mod">
        <pc:chgData name="Erfan Meskar" userId="ae30a713-38f5-4e56-b874-fd636adcf478" providerId="ADAL" clId="{77B65B78-8419-4AC1-BF02-AC749C243BAA}" dt="2024-03-27T04:06:53.671" v="1337" actId="20577"/>
        <pc:sldMkLst>
          <pc:docMk/>
          <pc:sldMk cId="0" sldId="333"/>
        </pc:sldMkLst>
      </pc:sldChg>
      <pc:sldChg chg="modSp mod">
        <pc:chgData name="Erfan Meskar" userId="ae30a713-38f5-4e56-b874-fd636adcf478" providerId="ADAL" clId="{77B65B78-8419-4AC1-BF02-AC749C243BAA}" dt="2024-03-27T04:07:05.672" v="1341" actId="1036"/>
        <pc:sldMkLst>
          <pc:docMk/>
          <pc:sldMk cId="0" sldId="334"/>
        </pc:sldMkLst>
      </pc:sldChg>
      <pc:sldChg chg="addSp delSp modSp mod delAnim modAnim">
        <pc:chgData name="Erfan Meskar" userId="ae30a713-38f5-4e56-b874-fd636adcf478" providerId="ADAL" clId="{77B65B78-8419-4AC1-BF02-AC749C243BAA}" dt="2024-03-27T04:56:47.854" v="1502" actId="20577"/>
        <pc:sldMkLst>
          <pc:docMk/>
          <pc:sldMk cId="0" sldId="337"/>
        </pc:sldMkLst>
      </pc:sldChg>
      <pc:sldChg chg="modSp mod">
        <pc:chgData name="Erfan Meskar" userId="ae30a713-38f5-4e56-b874-fd636adcf478" providerId="ADAL" clId="{77B65B78-8419-4AC1-BF02-AC749C243BAA}" dt="2024-03-27T04:27:17.443" v="1374" actId="20577"/>
        <pc:sldMkLst>
          <pc:docMk/>
          <pc:sldMk cId="0" sldId="339"/>
        </pc:sldMkLst>
      </pc:sldChg>
      <pc:sldChg chg="modSp mod">
        <pc:chgData name="Erfan Meskar" userId="ae30a713-38f5-4e56-b874-fd636adcf478" providerId="ADAL" clId="{77B65B78-8419-4AC1-BF02-AC749C243BAA}" dt="2024-03-27T04:29:01.497" v="1378" actId="1035"/>
        <pc:sldMkLst>
          <pc:docMk/>
          <pc:sldMk cId="0" sldId="341"/>
        </pc:sldMkLst>
      </pc:sldChg>
      <pc:sldChg chg="modSp mod">
        <pc:chgData name="Erfan Meskar" userId="ae30a713-38f5-4e56-b874-fd636adcf478" providerId="ADAL" clId="{77B65B78-8419-4AC1-BF02-AC749C243BAA}" dt="2024-03-27T04:29:57.298" v="1383" actId="20577"/>
        <pc:sldMkLst>
          <pc:docMk/>
          <pc:sldMk cId="0" sldId="344"/>
        </pc:sldMkLst>
      </pc:sldChg>
      <pc:sldChg chg="modSp mod">
        <pc:chgData name="Erfan Meskar" userId="ae30a713-38f5-4e56-b874-fd636adcf478" providerId="ADAL" clId="{77B65B78-8419-4AC1-BF02-AC749C243BAA}" dt="2024-03-27T04:36:18.838" v="1410" actId="27636"/>
        <pc:sldMkLst>
          <pc:docMk/>
          <pc:sldMk cId="0" sldId="349"/>
        </pc:sldMkLst>
      </pc:sldChg>
      <pc:sldChg chg="modSp mod">
        <pc:chgData name="Erfan Meskar" userId="ae30a713-38f5-4e56-b874-fd636adcf478" providerId="ADAL" clId="{77B65B78-8419-4AC1-BF02-AC749C243BAA}" dt="2024-03-27T04:39:20.579" v="1411" actId="6549"/>
        <pc:sldMkLst>
          <pc:docMk/>
          <pc:sldMk cId="0" sldId="350"/>
        </pc:sldMkLst>
      </pc:sldChg>
      <pc:sldChg chg="modSp mod">
        <pc:chgData name="Erfan Meskar" userId="ae30a713-38f5-4e56-b874-fd636adcf478" providerId="ADAL" clId="{77B65B78-8419-4AC1-BF02-AC749C243BAA}" dt="2024-03-27T04:40:15.677" v="1412" actId="20577"/>
        <pc:sldMkLst>
          <pc:docMk/>
          <pc:sldMk cId="0" sldId="358"/>
        </pc:sldMkLst>
      </pc:sldChg>
      <pc:sldChg chg="modSp mod">
        <pc:chgData name="Erfan Meskar" userId="ae30a713-38f5-4e56-b874-fd636adcf478" providerId="ADAL" clId="{77B65B78-8419-4AC1-BF02-AC749C243BAA}" dt="2024-03-27T03:52:12.478" v="1241" actId="1036"/>
        <pc:sldMkLst>
          <pc:docMk/>
          <pc:sldMk cId="0" sldId="359"/>
        </pc:sldMkLst>
      </pc:sldChg>
      <pc:sldChg chg="modSp mod">
        <pc:chgData name="Erfan Meskar" userId="ae30a713-38f5-4e56-b874-fd636adcf478" providerId="ADAL" clId="{77B65B78-8419-4AC1-BF02-AC749C243BAA}" dt="2024-03-27T04:01:18.819" v="1322" actId="1036"/>
        <pc:sldMkLst>
          <pc:docMk/>
          <pc:sldMk cId="3126034106" sldId="361"/>
        </pc:sldMkLst>
      </pc:sldChg>
      <pc:sldChg chg="modSp mod">
        <pc:chgData name="Erfan Meskar" userId="ae30a713-38f5-4e56-b874-fd636adcf478" providerId="ADAL" clId="{77B65B78-8419-4AC1-BF02-AC749C243BAA}" dt="2024-04-03T16:37:38.210" v="1709" actId="1036"/>
        <pc:sldMkLst>
          <pc:docMk/>
          <pc:sldMk cId="0" sldId="386"/>
        </pc:sldMkLst>
      </pc:sldChg>
      <pc:sldChg chg="delSp modSp add mod">
        <pc:chgData name="Erfan Meskar" userId="ae30a713-38f5-4e56-b874-fd636adcf478" providerId="ADAL" clId="{77B65B78-8419-4AC1-BF02-AC749C243BAA}" dt="2024-03-27T05:19:34.216" v="1609" actId="20577"/>
        <pc:sldMkLst>
          <pc:docMk/>
          <pc:sldMk cId="622475049" sldId="387"/>
        </pc:sldMkLst>
      </pc:sldChg>
      <pc:sldChg chg="modSp add mod">
        <pc:chgData name="Erfan Meskar" userId="ae30a713-38f5-4e56-b874-fd636adcf478" providerId="ADAL" clId="{77B65B78-8419-4AC1-BF02-AC749C243BAA}" dt="2024-03-27T05:05:15.709" v="1524" actId="27636"/>
        <pc:sldMkLst>
          <pc:docMk/>
          <pc:sldMk cId="1555812061" sldId="414"/>
        </pc:sldMkLst>
      </pc:sldChg>
      <pc:sldChg chg="addSp delSp modSp add mod setBg">
        <pc:chgData name="Erfan Meskar" userId="ae30a713-38f5-4e56-b874-fd636adcf478" providerId="ADAL" clId="{77B65B78-8419-4AC1-BF02-AC749C243BAA}" dt="2024-03-27T05:11:39.699" v="1608" actId="20577"/>
        <pc:sldMkLst>
          <pc:docMk/>
          <pc:sldMk cId="694786607" sldId="440"/>
        </pc:sldMkLst>
      </pc:sldChg>
      <pc:sldChg chg="modSp add mod">
        <pc:chgData name="Erfan Meskar" userId="ae30a713-38f5-4e56-b874-fd636adcf478" providerId="ADAL" clId="{77B65B78-8419-4AC1-BF02-AC749C243BAA}" dt="2024-03-27T05:19:40.352" v="1610" actId="20577"/>
        <pc:sldMkLst>
          <pc:docMk/>
          <pc:sldMk cId="287917341" sldId="443"/>
        </pc:sldMkLst>
      </pc:sldChg>
      <pc:sldChg chg="modSp mod">
        <pc:chgData name="Erfan Meskar" userId="ae30a713-38f5-4e56-b874-fd636adcf478" providerId="ADAL" clId="{77B65B78-8419-4AC1-BF02-AC749C243BAA}" dt="2024-03-27T00:37:50.431" v="3"/>
        <pc:sldMkLst>
          <pc:docMk/>
          <pc:sldMk cId="0" sldId="446"/>
        </pc:sldMkLst>
      </pc:sldChg>
      <pc:sldChg chg="modSp add mod">
        <pc:chgData name="Erfan Meskar" userId="ae30a713-38f5-4e56-b874-fd636adcf478" providerId="ADAL" clId="{77B65B78-8419-4AC1-BF02-AC749C243BAA}" dt="2024-03-27T05:00:57.342" v="1506" actId="20577"/>
        <pc:sldMkLst>
          <pc:docMk/>
          <pc:sldMk cId="2268812590" sldId="507"/>
        </pc:sldMkLst>
      </pc:sldChg>
      <pc:sldChg chg="modSp add mod">
        <pc:chgData name="Erfan Meskar" userId="ae30a713-38f5-4e56-b874-fd636adcf478" providerId="ADAL" clId="{77B65B78-8419-4AC1-BF02-AC749C243BAA}" dt="2024-03-27T05:01:36.024" v="1510" actId="404"/>
        <pc:sldMkLst>
          <pc:docMk/>
          <pc:sldMk cId="3360584789" sldId="508"/>
        </pc:sldMkLst>
      </pc:sldChg>
      <pc:sldChg chg="modSp add mod">
        <pc:chgData name="Erfan Meskar" userId="ae30a713-38f5-4e56-b874-fd636adcf478" providerId="ADAL" clId="{77B65B78-8419-4AC1-BF02-AC749C243BAA}" dt="2024-03-27T05:02:36.526" v="1518"/>
        <pc:sldMkLst>
          <pc:docMk/>
          <pc:sldMk cId="2979497170" sldId="509"/>
        </pc:sldMkLst>
      </pc:sldChg>
      <pc:sldChg chg="modSp add mod">
        <pc:chgData name="Erfan Meskar" userId="ae30a713-38f5-4e56-b874-fd636adcf478" providerId="ADAL" clId="{77B65B78-8419-4AC1-BF02-AC749C243BAA}" dt="2024-03-27T05:02:29.734" v="1517"/>
        <pc:sldMkLst>
          <pc:docMk/>
          <pc:sldMk cId="1767403606" sldId="510"/>
        </pc:sldMkLst>
      </pc:sldChg>
      <pc:sldChg chg="add del">
        <pc:chgData name="Erfan Meskar" userId="ae30a713-38f5-4e56-b874-fd636adcf478" providerId="ADAL" clId="{77B65B78-8419-4AC1-BF02-AC749C243BAA}" dt="2024-03-27T15:45:02.636" v="1638" actId="47"/>
        <pc:sldMkLst>
          <pc:docMk/>
          <pc:sldMk cId="681308350" sldId="531"/>
        </pc:sldMkLst>
      </pc:sldChg>
      <pc:sldChg chg="delSp add mod">
        <pc:chgData name="Erfan Meskar" userId="ae30a713-38f5-4e56-b874-fd636adcf478" providerId="ADAL" clId="{77B65B78-8419-4AC1-BF02-AC749C243BAA}" dt="2024-03-27T05:01:03.633" v="1507" actId="478"/>
        <pc:sldMkLst>
          <pc:docMk/>
          <pc:sldMk cId="956802315" sldId="542"/>
        </pc:sldMkLst>
      </pc:sldChg>
      <pc:sldChg chg="delSp modSp add mod">
        <pc:chgData name="Erfan Meskar" userId="ae30a713-38f5-4e56-b874-fd636adcf478" providerId="ADAL" clId="{77B65B78-8419-4AC1-BF02-AC749C243BAA}" dt="2024-03-27T05:02:51.603" v="1522" actId="1035"/>
        <pc:sldMkLst>
          <pc:docMk/>
          <pc:sldMk cId="4234820627" sldId="554"/>
        </pc:sldMkLst>
      </pc:sldChg>
      <pc:sldChg chg="delSp add mod">
        <pc:chgData name="Erfan Meskar" userId="ae30a713-38f5-4e56-b874-fd636adcf478" providerId="ADAL" clId="{77B65B78-8419-4AC1-BF02-AC749C243BAA}" dt="2024-03-27T05:01:46.984" v="1511" actId="478"/>
        <pc:sldMkLst>
          <pc:docMk/>
          <pc:sldMk cId="1429179288" sldId="579"/>
        </pc:sldMkLst>
      </pc:sldChg>
      <pc:sldChg chg="add del">
        <pc:chgData name="Erfan Meskar" userId="ae30a713-38f5-4e56-b874-fd636adcf478" providerId="ADAL" clId="{77B65B78-8419-4AC1-BF02-AC749C243BAA}" dt="2024-03-27T02:18:24.005" v="194" actId="47"/>
        <pc:sldMkLst>
          <pc:docMk/>
          <pc:sldMk cId="1436727131" sldId="1356"/>
        </pc:sldMkLst>
      </pc:sldChg>
      <pc:sldChg chg="modSp add mod">
        <pc:chgData name="Erfan Meskar" userId="ae30a713-38f5-4e56-b874-fd636adcf478" providerId="ADAL" clId="{77B65B78-8419-4AC1-BF02-AC749C243BAA}" dt="2024-04-03T16:35:26.589" v="1699" actId="207"/>
        <pc:sldMkLst>
          <pc:docMk/>
          <pc:sldMk cId="1227264701" sldId="1357"/>
        </pc:sldMkLst>
      </pc:sldChg>
      <pc:sldChg chg="add ord">
        <pc:chgData name="Erfan Meskar" userId="ae30a713-38f5-4e56-b874-fd636adcf478" providerId="ADAL" clId="{77B65B78-8419-4AC1-BF02-AC749C243BAA}" dt="2024-03-27T02:25:15.611" v="301"/>
        <pc:sldMkLst>
          <pc:docMk/>
          <pc:sldMk cId="1177909923" sldId="1358"/>
        </pc:sldMkLst>
      </pc:sldChg>
      <pc:sldChg chg="modSp add del">
        <pc:chgData name="Erfan Meskar" userId="ae30a713-38f5-4e56-b874-fd636adcf478" providerId="ADAL" clId="{77B65B78-8419-4AC1-BF02-AC749C243BAA}" dt="2024-03-27T01:35:10.623" v="153" actId="47"/>
        <pc:sldMkLst>
          <pc:docMk/>
          <pc:sldMk cId="147717883" sldId="1409"/>
        </pc:sldMkLst>
      </pc:sldChg>
      <pc:sldChg chg="add del">
        <pc:chgData name="Erfan Meskar" userId="ae30a713-38f5-4e56-b874-fd636adcf478" providerId="ADAL" clId="{77B65B78-8419-4AC1-BF02-AC749C243BAA}" dt="2024-03-27T02:14:02.807" v="157" actId="47"/>
        <pc:sldMkLst>
          <pc:docMk/>
          <pc:sldMk cId="154224679" sldId="1410"/>
        </pc:sldMkLst>
      </pc:sldChg>
      <pc:sldChg chg="modSp add mod">
        <pc:chgData name="Erfan Meskar" userId="ae30a713-38f5-4e56-b874-fd636adcf478" providerId="ADAL" clId="{77B65B78-8419-4AC1-BF02-AC749C243BAA}" dt="2024-03-27T05:10:44.427" v="1563" actId="20577"/>
        <pc:sldMkLst>
          <pc:docMk/>
          <pc:sldMk cId="1075699901" sldId="1410"/>
        </pc:sldMkLst>
      </pc:sldChg>
      <pc:sldChg chg="modSp add del mod">
        <pc:chgData name="Erfan Meskar" userId="ae30a713-38f5-4e56-b874-fd636adcf478" providerId="ADAL" clId="{77B65B78-8419-4AC1-BF02-AC749C243BAA}" dt="2024-03-27T02:54:36.377" v="636" actId="47"/>
        <pc:sldMkLst>
          <pc:docMk/>
          <pc:sldMk cId="3235854420" sldId="1411"/>
        </pc:sldMkLst>
      </pc:sldChg>
      <pc:sldChg chg="add del">
        <pc:chgData name="Erfan Meskar" userId="ae30a713-38f5-4e56-b874-fd636adcf478" providerId="ADAL" clId="{77B65B78-8419-4AC1-BF02-AC749C243BAA}" dt="2024-03-27T03:04:01.681" v="685" actId="47"/>
        <pc:sldMkLst>
          <pc:docMk/>
          <pc:sldMk cId="1815079829" sldId="1416"/>
        </pc:sldMkLst>
      </pc:sldChg>
      <pc:sldChg chg="add del">
        <pc:chgData name="Erfan Meskar" userId="ae30a713-38f5-4e56-b874-fd636adcf478" providerId="ADAL" clId="{77B65B78-8419-4AC1-BF02-AC749C243BAA}" dt="2024-03-27T03:13:58.169" v="796" actId="47"/>
        <pc:sldMkLst>
          <pc:docMk/>
          <pc:sldMk cId="3579618859" sldId="1417"/>
        </pc:sldMkLst>
      </pc:sldChg>
      <pc:sldChg chg="add del">
        <pc:chgData name="Erfan Meskar" userId="ae30a713-38f5-4e56-b874-fd636adcf478" providerId="ADAL" clId="{77B65B78-8419-4AC1-BF02-AC749C243BAA}" dt="2024-03-27T03:18:43.045" v="868" actId="47"/>
        <pc:sldMkLst>
          <pc:docMk/>
          <pc:sldMk cId="3687256588" sldId="1418"/>
        </pc:sldMkLst>
      </pc:sldChg>
      <pc:sldChg chg="add del">
        <pc:chgData name="Erfan Meskar" userId="ae30a713-38f5-4e56-b874-fd636adcf478" providerId="ADAL" clId="{77B65B78-8419-4AC1-BF02-AC749C243BAA}" dt="2024-03-27T03:23:08.315" v="896" actId="47"/>
        <pc:sldMkLst>
          <pc:docMk/>
          <pc:sldMk cId="1592370283" sldId="1420"/>
        </pc:sldMkLst>
      </pc:sldChg>
      <pc:sldChg chg="add del">
        <pc:chgData name="Erfan Meskar" userId="ae30a713-38f5-4e56-b874-fd636adcf478" providerId="ADAL" clId="{77B65B78-8419-4AC1-BF02-AC749C243BAA}" dt="2024-03-27T03:24:09.378" v="909" actId="47"/>
        <pc:sldMkLst>
          <pc:docMk/>
          <pc:sldMk cId="234952370" sldId="1421"/>
        </pc:sldMkLst>
      </pc:sldChg>
      <pc:sldChg chg="addSp delSp modSp add mod delAnim modAnim">
        <pc:chgData name="Erfan Meskar" userId="ae30a713-38f5-4e56-b874-fd636adcf478" providerId="ADAL" clId="{77B65B78-8419-4AC1-BF02-AC749C243BAA}" dt="2024-03-27T03:07:12.077" v="715" actId="20577"/>
        <pc:sldMkLst>
          <pc:docMk/>
          <pc:sldMk cId="2040478021" sldId="1422"/>
        </pc:sldMkLst>
      </pc:sldChg>
      <pc:sldChg chg="add del">
        <pc:chgData name="Erfan Meskar" userId="ae30a713-38f5-4e56-b874-fd636adcf478" providerId="ADAL" clId="{77B65B78-8419-4AC1-BF02-AC749C243BAA}" dt="2024-03-27T02:59:41.714" v="642" actId="47"/>
        <pc:sldMkLst>
          <pc:docMk/>
          <pc:sldMk cId="928989743" sldId="1423"/>
        </pc:sldMkLst>
      </pc:sldChg>
      <pc:sldChg chg="addSp delSp modSp add mod addAnim delAnim modAnim">
        <pc:chgData name="Erfan Meskar" userId="ae30a713-38f5-4e56-b874-fd636adcf478" providerId="ADAL" clId="{77B65B78-8419-4AC1-BF02-AC749C243BAA}" dt="2024-03-27T03:13:53.842" v="795"/>
        <pc:sldMkLst>
          <pc:docMk/>
          <pc:sldMk cId="1954637218" sldId="1423"/>
        </pc:sldMkLst>
      </pc:sldChg>
      <pc:sldChg chg="addSp delSp modSp add mod modAnim">
        <pc:chgData name="Erfan Meskar" userId="ae30a713-38f5-4e56-b874-fd636adcf478" providerId="ADAL" clId="{77B65B78-8419-4AC1-BF02-AC749C243BAA}" dt="2024-03-27T03:18:03.281" v="867" actId="1036"/>
        <pc:sldMkLst>
          <pc:docMk/>
          <pc:sldMk cId="2194575549" sldId="1424"/>
        </pc:sldMkLst>
      </pc:sldChg>
      <pc:sldChg chg="addSp delSp modSp add mod delAnim modAnim">
        <pc:chgData name="Erfan Meskar" userId="ae30a713-38f5-4e56-b874-fd636adcf478" providerId="ADAL" clId="{77B65B78-8419-4AC1-BF02-AC749C243BAA}" dt="2024-03-27T03:22:23.626" v="895"/>
        <pc:sldMkLst>
          <pc:docMk/>
          <pc:sldMk cId="1564860423" sldId="1425"/>
        </pc:sldMkLst>
      </pc:sldChg>
      <pc:sldChg chg="modSp add mod modAnim">
        <pc:chgData name="Erfan Meskar" userId="ae30a713-38f5-4e56-b874-fd636adcf478" providerId="ADAL" clId="{77B65B78-8419-4AC1-BF02-AC749C243BAA}" dt="2024-03-27T03:24:28.243" v="912"/>
        <pc:sldMkLst>
          <pc:docMk/>
          <pc:sldMk cId="81502215" sldId="1426"/>
        </pc:sldMkLst>
      </pc:sldChg>
      <pc:sldChg chg="add del">
        <pc:chgData name="Erfan Meskar" userId="ae30a713-38f5-4e56-b874-fd636adcf478" providerId="ADAL" clId="{77B65B78-8419-4AC1-BF02-AC749C243BAA}" dt="2024-03-27T03:35:28.449" v="1084" actId="47"/>
        <pc:sldMkLst>
          <pc:docMk/>
          <pc:sldMk cId="1719214285" sldId="1427"/>
        </pc:sldMkLst>
      </pc:sldChg>
      <pc:sldChg chg="modSp add mod ord">
        <pc:chgData name="Erfan Meskar" userId="ae30a713-38f5-4e56-b874-fd636adcf478" providerId="ADAL" clId="{77B65B78-8419-4AC1-BF02-AC749C243BAA}" dt="2024-03-27T03:32:52.836" v="1053" actId="20577"/>
        <pc:sldMkLst>
          <pc:docMk/>
          <pc:sldMk cId="1080346908" sldId="1428"/>
        </pc:sldMkLst>
      </pc:sldChg>
      <pc:sldChg chg="modSp add mod">
        <pc:chgData name="Erfan Meskar" userId="ae30a713-38f5-4e56-b874-fd636adcf478" providerId="ADAL" clId="{77B65B78-8419-4AC1-BF02-AC749C243BAA}" dt="2024-03-27T03:34:56.660" v="1083" actId="20577"/>
        <pc:sldMkLst>
          <pc:docMk/>
          <pc:sldMk cId="4278940499" sldId="1429"/>
        </pc:sldMkLst>
      </pc:sldChg>
      <pc:sldChg chg="addSp delSp modSp add mod">
        <pc:chgData name="Erfan Meskar" userId="ae30a713-38f5-4e56-b874-fd636adcf478" providerId="ADAL" clId="{77B65B78-8419-4AC1-BF02-AC749C243BAA}" dt="2024-03-27T15:47:40.437" v="1698" actId="20577"/>
        <pc:sldMkLst>
          <pc:docMk/>
          <pc:sldMk cId="4232561266" sldId="1430"/>
        </pc:sldMkLst>
      </pc:sldChg>
      <pc:sldChg chg="delSp add del mod">
        <pc:chgData name="Erfan Meskar" userId="ae30a713-38f5-4e56-b874-fd636adcf478" providerId="ADAL" clId="{77B65B78-8419-4AC1-BF02-AC749C243BAA}" dt="2024-03-27T05:10:52.970" v="1564" actId="47"/>
        <pc:sldMkLst>
          <pc:docMk/>
          <pc:sldMk cId="1134644369" sldId="1431"/>
        </pc:sldMkLst>
      </pc:sldChg>
      <pc:sldChg chg="modSp add mod">
        <pc:chgData name="Erfan Meskar" userId="ae30a713-38f5-4e56-b874-fd636adcf478" providerId="ADAL" clId="{77B65B78-8419-4AC1-BF02-AC749C243BAA}" dt="2024-04-03T16:36:14.700" v="1702" actId="207"/>
        <pc:sldMkLst>
          <pc:docMk/>
          <pc:sldMk cId="2642780887" sldId="1435"/>
        </pc:sldMkLst>
      </pc:sldChg>
      <pc:sldChg chg="modSp add mod">
        <pc:chgData name="Erfan Meskar" userId="ae30a713-38f5-4e56-b874-fd636adcf478" providerId="ADAL" clId="{77B65B78-8419-4AC1-BF02-AC749C243BAA}" dt="2024-04-03T16:37:03.451" v="1705" actId="207"/>
        <pc:sldMkLst>
          <pc:docMk/>
          <pc:sldMk cId="3929125746" sldId="1436"/>
        </pc:sldMkLst>
      </pc:sldChg>
      <pc:sldMasterChg chg="delSldLayout modSldLayout">
        <pc:chgData name="Erfan Meskar" userId="ae30a713-38f5-4e56-b874-fd636adcf478" providerId="ADAL" clId="{77B65B78-8419-4AC1-BF02-AC749C243BAA}" dt="2024-03-27T05:10:52.970" v="1564" actId="47"/>
        <pc:sldMasterMkLst>
          <pc:docMk/>
          <pc:sldMasterMk cId="0" sldId="2147483740"/>
        </pc:sldMasterMkLst>
        <pc:sldLayoutChg chg="delSp mod">
          <pc:chgData name="Erfan Meskar" userId="ae30a713-38f5-4e56-b874-fd636adcf478" providerId="ADAL" clId="{77B65B78-8419-4AC1-BF02-AC749C243BAA}" dt="2024-03-27T00:38:15.103" v="6" actId="478"/>
          <pc:sldLayoutMkLst>
            <pc:docMk/>
            <pc:sldMasterMk cId="0" sldId="2147483740"/>
            <pc:sldLayoutMk cId="0" sldId="2147483742"/>
          </pc:sldLayoutMkLst>
        </pc:sldLayoutChg>
        <pc:sldLayoutChg chg="delSp mod">
          <pc:chgData name="Erfan Meskar" userId="ae30a713-38f5-4e56-b874-fd636adcf478" providerId="ADAL" clId="{77B65B78-8419-4AC1-BF02-AC749C243BAA}" dt="2024-03-27T00:38:35.295" v="9" actId="478"/>
          <pc:sldLayoutMkLst>
            <pc:docMk/>
            <pc:sldMasterMk cId="0" sldId="2147483740"/>
            <pc:sldLayoutMk cId="0" sldId="2147483743"/>
          </pc:sldLayoutMkLst>
        </pc:sldLayoutChg>
        <pc:sldLayoutChg chg="delSp mod">
          <pc:chgData name="Erfan Meskar" userId="ae30a713-38f5-4e56-b874-fd636adcf478" providerId="ADAL" clId="{77B65B78-8419-4AC1-BF02-AC749C243BAA}" dt="2024-03-27T00:38:42.387" v="12" actId="478"/>
          <pc:sldLayoutMkLst>
            <pc:docMk/>
            <pc:sldMasterMk cId="0" sldId="2147483740"/>
            <pc:sldLayoutMk cId="0" sldId="2147483744"/>
          </pc:sldLayoutMkLst>
        </pc:sldLayoutChg>
        <pc:sldLayoutChg chg="delSp mod">
          <pc:chgData name="Erfan Meskar" userId="ae30a713-38f5-4e56-b874-fd636adcf478" providerId="ADAL" clId="{77B65B78-8419-4AC1-BF02-AC749C243BAA}" dt="2024-03-27T00:38:48.735" v="15" actId="478"/>
          <pc:sldLayoutMkLst>
            <pc:docMk/>
            <pc:sldMasterMk cId="0" sldId="2147483740"/>
            <pc:sldLayoutMk cId="0" sldId="2147483745"/>
          </pc:sldLayoutMkLst>
        </pc:sldLayoutChg>
        <pc:sldLayoutChg chg="delSp mod">
          <pc:chgData name="Erfan Meskar" userId="ae30a713-38f5-4e56-b874-fd636adcf478" providerId="ADAL" clId="{77B65B78-8419-4AC1-BF02-AC749C243BAA}" dt="2024-03-27T00:38:54.611" v="18" actId="478"/>
          <pc:sldLayoutMkLst>
            <pc:docMk/>
            <pc:sldMasterMk cId="0" sldId="2147483740"/>
            <pc:sldLayoutMk cId="0" sldId="2147483746"/>
          </pc:sldLayoutMkLst>
        </pc:sldLayoutChg>
        <pc:sldLayoutChg chg="delSp mod">
          <pc:chgData name="Erfan Meskar" userId="ae30a713-38f5-4e56-b874-fd636adcf478" providerId="ADAL" clId="{77B65B78-8419-4AC1-BF02-AC749C243BAA}" dt="2024-03-27T00:38:59.886" v="21" actId="478"/>
          <pc:sldLayoutMkLst>
            <pc:docMk/>
            <pc:sldMasterMk cId="0" sldId="2147483740"/>
            <pc:sldLayoutMk cId="0" sldId="2147483747"/>
          </pc:sldLayoutMkLst>
        </pc:sldLayoutChg>
        <pc:sldLayoutChg chg="delSp mod">
          <pc:chgData name="Erfan Meskar" userId="ae30a713-38f5-4e56-b874-fd636adcf478" providerId="ADAL" clId="{77B65B78-8419-4AC1-BF02-AC749C243BAA}" dt="2024-03-27T00:39:06.560" v="24" actId="478"/>
          <pc:sldLayoutMkLst>
            <pc:docMk/>
            <pc:sldMasterMk cId="0" sldId="2147483740"/>
            <pc:sldLayoutMk cId="0" sldId="2147483748"/>
          </pc:sldLayoutMkLst>
        </pc:sldLayoutChg>
        <pc:sldLayoutChg chg="delSp mod">
          <pc:chgData name="Erfan Meskar" userId="ae30a713-38f5-4e56-b874-fd636adcf478" providerId="ADAL" clId="{77B65B78-8419-4AC1-BF02-AC749C243BAA}" dt="2024-03-27T00:39:15.695" v="27" actId="478"/>
          <pc:sldLayoutMkLst>
            <pc:docMk/>
            <pc:sldMasterMk cId="0" sldId="2147483740"/>
            <pc:sldLayoutMk cId="0" sldId="2147483749"/>
          </pc:sldLayoutMkLst>
        </pc:sldLayoutChg>
        <pc:sldLayoutChg chg="delSp mod">
          <pc:chgData name="Erfan Meskar" userId="ae30a713-38f5-4e56-b874-fd636adcf478" providerId="ADAL" clId="{77B65B78-8419-4AC1-BF02-AC749C243BAA}" dt="2024-03-27T00:39:24.330" v="30" actId="478"/>
          <pc:sldLayoutMkLst>
            <pc:docMk/>
            <pc:sldMasterMk cId="0" sldId="2147483740"/>
            <pc:sldLayoutMk cId="0" sldId="2147483750"/>
          </pc:sldLayoutMkLst>
        </pc:sldLayoutChg>
        <pc:sldLayoutChg chg="delSp mod">
          <pc:chgData name="Erfan Meskar" userId="ae30a713-38f5-4e56-b874-fd636adcf478" providerId="ADAL" clId="{77B65B78-8419-4AC1-BF02-AC749C243BAA}" dt="2024-03-27T00:39:30.063" v="33" actId="478"/>
          <pc:sldLayoutMkLst>
            <pc:docMk/>
            <pc:sldMasterMk cId="0" sldId="2147483740"/>
            <pc:sldLayoutMk cId="0" sldId="2147483751"/>
          </pc:sldLayoutMkLst>
        </pc:sldLayoutChg>
        <pc:sldLayoutChg chg="del">
          <pc:chgData name="Erfan Meskar" userId="ae30a713-38f5-4e56-b874-fd636adcf478" providerId="ADAL" clId="{77B65B78-8419-4AC1-BF02-AC749C243BAA}" dt="2024-03-27T02:18:24.005" v="194" actId="47"/>
          <pc:sldLayoutMkLst>
            <pc:docMk/>
            <pc:sldMasterMk cId="0" sldId="2147483740"/>
            <pc:sldLayoutMk cId="2371573425" sldId="2147483752"/>
          </pc:sldLayoutMkLst>
        </pc:sldLayoutChg>
        <pc:sldLayoutChg chg="del">
          <pc:chgData name="Erfan Meskar" userId="ae30a713-38f5-4e56-b874-fd636adcf478" providerId="ADAL" clId="{77B65B78-8419-4AC1-BF02-AC749C243BAA}" dt="2024-03-27T03:24:09.378" v="909" actId="47"/>
          <pc:sldLayoutMkLst>
            <pc:docMk/>
            <pc:sldMasterMk cId="0" sldId="2147483740"/>
            <pc:sldLayoutMk cId="4198915540" sldId="2147483752"/>
          </pc:sldLayoutMkLst>
        </pc:sldLayoutChg>
        <pc:sldLayoutChg chg="del">
          <pc:chgData name="Erfan Meskar" userId="ae30a713-38f5-4e56-b874-fd636adcf478" providerId="ADAL" clId="{77B65B78-8419-4AC1-BF02-AC749C243BAA}" dt="2024-03-27T01:35:10.623" v="153" actId="47"/>
          <pc:sldLayoutMkLst>
            <pc:docMk/>
            <pc:sldMasterMk cId="0" sldId="2147483740"/>
            <pc:sldLayoutMk cId="4264863618" sldId="2147483752"/>
          </pc:sldLayoutMkLst>
        </pc:sldLayoutChg>
        <pc:sldLayoutChg chg="del">
          <pc:chgData name="Erfan Meskar" userId="ae30a713-38f5-4e56-b874-fd636adcf478" providerId="ADAL" clId="{77B65B78-8419-4AC1-BF02-AC749C243BAA}" dt="2024-03-27T05:10:52.970" v="1564" actId="47"/>
          <pc:sldLayoutMkLst>
            <pc:docMk/>
            <pc:sldMasterMk cId="0" sldId="2147483740"/>
            <pc:sldLayoutMk cId="936312649" sldId="2147483753"/>
          </pc:sldLayoutMkLst>
        </pc:sldLayoutChg>
      </pc:sldMasterChg>
    </pc:docChg>
  </pc:docChgLst>
  <pc:docChgLst>
    <pc:chgData name="Erfan Meskar" userId="ae30a713-38f5-4e56-b874-fd636adcf478" providerId="ADAL" clId="{26021BBD-DADA-4001-8B1A-39B82B348830}"/>
    <pc:docChg chg="undo custSel addSld delSld modSld sldOrd">
      <pc:chgData name="Erfan Meskar" userId="ae30a713-38f5-4e56-b874-fd636adcf478" providerId="ADAL" clId="{26021BBD-DADA-4001-8B1A-39B82B348830}" dt="2025-03-27T05:21:56.752" v="1345" actId="20577"/>
      <pc:docMkLst>
        <pc:docMk/>
      </pc:docMkLst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13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16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17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18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19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20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0" sldId="321"/>
        </pc:sldMkLst>
      </pc:sldChg>
      <pc:sldChg chg="del">
        <pc:chgData name="Erfan Meskar" userId="ae30a713-38f5-4e56-b874-fd636adcf478" providerId="ADAL" clId="{26021BBD-DADA-4001-8B1A-39B82B348830}" dt="2025-03-27T04:09:04.514" v="2" actId="47"/>
        <pc:sldMkLst>
          <pc:docMk/>
          <pc:sldMk cId="0" sldId="324"/>
        </pc:sldMkLst>
      </pc:sldChg>
      <pc:sldChg chg="modSp mod">
        <pc:chgData name="Erfan Meskar" userId="ae30a713-38f5-4e56-b874-fd636adcf478" providerId="ADAL" clId="{26021BBD-DADA-4001-8B1A-39B82B348830}" dt="2025-03-27T04:20:23.596" v="181" actId="20577"/>
        <pc:sldMkLst>
          <pc:docMk/>
          <pc:sldMk cId="0" sldId="327"/>
        </pc:sldMkLst>
        <pc:spChg chg="mod">
          <ac:chgData name="Erfan Meskar" userId="ae30a713-38f5-4e56-b874-fd636adcf478" providerId="ADAL" clId="{26021BBD-DADA-4001-8B1A-39B82B348830}" dt="2025-03-27T04:20:23.596" v="181" actId="20577"/>
          <ac:spMkLst>
            <pc:docMk/>
            <pc:sldMk cId="0" sldId="327"/>
            <ac:spMk id="1773570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4:20:02.753" v="161" actId="20577"/>
          <ac:spMkLst>
            <pc:docMk/>
            <pc:sldMk cId="0" sldId="327"/>
            <ac:spMk id="1773571" creationId="{00000000-0000-0000-0000-000000000000}"/>
          </ac:spMkLst>
        </pc:spChg>
      </pc:sldChg>
      <pc:sldChg chg="modSp mod">
        <pc:chgData name="Erfan Meskar" userId="ae30a713-38f5-4e56-b874-fd636adcf478" providerId="ADAL" clId="{26021BBD-DADA-4001-8B1A-39B82B348830}" dt="2025-03-27T04:22:42.060" v="265" actId="20577"/>
        <pc:sldMkLst>
          <pc:docMk/>
          <pc:sldMk cId="0" sldId="328"/>
        </pc:sldMkLst>
        <pc:spChg chg="mod">
          <ac:chgData name="Erfan Meskar" userId="ae30a713-38f5-4e56-b874-fd636adcf478" providerId="ADAL" clId="{26021BBD-DADA-4001-8B1A-39B82B348830}" dt="2025-03-27T04:22:42.060" v="265" actId="20577"/>
          <ac:spMkLst>
            <pc:docMk/>
            <pc:sldMk cId="0" sldId="328"/>
            <ac:spMk id="1775619" creationId="{00000000-0000-0000-0000-000000000000}"/>
          </ac:spMkLst>
        </pc:spChg>
      </pc:sldChg>
      <pc:sldChg chg="modSp mod">
        <pc:chgData name="Erfan Meskar" userId="ae30a713-38f5-4e56-b874-fd636adcf478" providerId="ADAL" clId="{26021BBD-DADA-4001-8B1A-39B82B348830}" dt="2025-03-27T04:23:31.470" v="294" actId="20577"/>
        <pc:sldMkLst>
          <pc:docMk/>
          <pc:sldMk cId="0" sldId="329"/>
        </pc:sldMkLst>
        <pc:spChg chg="mod">
          <ac:chgData name="Erfan Meskar" userId="ae30a713-38f5-4e56-b874-fd636adcf478" providerId="ADAL" clId="{26021BBD-DADA-4001-8B1A-39B82B348830}" dt="2025-03-27T04:23:31.470" v="294" actId="20577"/>
          <ac:spMkLst>
            <pc:docMk/>
            <pc:sldMk cId="0" sldId="329"/>
            <ac:spMk id="1938434" creationId="{00000000-0000-0000-0000-000000000000}"/>
          </ac:spMkLst>
        </pc:spChg>
      </pc:sldChg>
      <pc:sldChg chg="modSp mod">
        <pc:chgData name="Erfan Meskar" userId="ae30a713-38f5-4e56-b874-fd636adcf478" providerId="ADAL" clId="{26021BBD-DADA-4001-8B1A-39B82B348830}" dt="2025-03-27T04:24:09.091" v="312" actId="20577"/>
        <pc:sldMkLst>
          <pc:docMk/>
          <pc:sldMk cId="0" sldId="330"/>
        </pc:sldMkLst>
        <pc:spChg chg="mod">
          <ac:chgData name="Erfan Meskar" userId="ae30a713-38f5-4e56-b874-fd636adcf478" providerId="ADAL" clId="{26021BBD-DADA-4001-8B1A-39B82B348830}" dt="2025-03-27T04:24:09.091" v="312" actId="20577"/>
          <ac:spMkLst>
            <pc:docMk/>
            <pc:sldMk cId="0" sldId="330"/>
            <ac:spMk id="5" creationId="{5F8184E4-4FF7-50F9-E260-493C246A8D85}"/>
          </ac:spMkLst>
        </pc:spChg>
      </pc:sldChg>
      <pc:sldChg chg="modSp mod">
        <pc:chgData name="Erfan Meskar" userId="ae30a713-38f5-4e56-b874-fd636adcf478" providerId="ADAL" clId="{26021BBD-DADA-4001-8B1A-39B82B348830}" dt="2025-03-27T04:42:12.622" v="320" actId="20577"/>
        <pc:sldMkLst>
          <pc:docMk/>
          <pc:sldMk cId="0" sldId="332"/>
        </pc:sldMkLst>
        <pc:spChg chg="mod">
          <ac:chgData name="Erfan Meskar" userId="ae30a713-38f5-4e56-b874-fd636adcf478" providerId="ADAL" clId="{26021BBD-DADA-4001-8B1A-39B82B348830}" dt="2025-03-27T04:42:12.622" v="320" actId="20577"/>
          <ac:spMkLst>
            <pc:docMk/>
            <pc:sldMk cId="0" sldId="332"/>
            <ac:spMk id="1779715" creationId="{00000000-0000-0000-0000-000000000000}"/>
          </ac:spMkLst>
        </pc:spChg>
      </pc:sldChg>
      <pc:sldChg chg="addSp delSp modSp mod">
        <pc:chgData name="Erfan Meskar" userId="ae30a713-38f5-4e56-b874-fd636adcf478" providerId="ADAL" clId="{26021BBD-DADA-4001-8B1A-39B82B348830}" dt="2025-03-27T05:07:11.851" v="1136" actId="20577"/>
        <pc:sldMkLst>
          <pc:docMk/>
          <pc:sldMk cId="0" sldId="335"/>
        </pc:sldMkLst>
        <pc:spChg chg="add mod">
          <ac:chgData name="Erfan Meskar" userId="ae30a713-38f5-4e56-b874-fd636adcf478" providerId="ADAL" clId="{26021BBD-DADA-4001-8B1A-39B82B348830}" dt="2025-03-27T05:07:11.851" v="1136" actId="20577"/>
          <ac:spMkLst>
            <pc:docMk/>
            <pc:sldMk cId="0" sldId="335"/>
            <ac:spMk id="2" creationId="{189DEB14-E6BD-EF53-ADDA-BA115BC7539D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63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64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65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2:22.990" v="919" actId="20577"/>
          <ac:spMkLst>
            <pc:docMk/>
            <pc:sldMk cId="0" sldId="335"/>
            <ac:spMk id="1781766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67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69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70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71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72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01:32.167" v="869" actId="1038"/>
          <ac:spMkLst>
            <pc:docMk/>
            <pc:sldMk cId="0" sldId="335"/>
            <ac:spMk id="1781775" creationId="{00000000-0000-0000-0000-000000000000}"/>
          </ac:spMkLst>
        </pc:spChg>
        <pc:spChg chg="del">
          <ac:chgData name="Erfan Meskar" userId="ae30a713-38f5-4e56-b874-fd636adcf478" providerId="ADAL" clId="{26021BBD-DADA-4001-8B1A-39B82B348830}" dt="2025-03-27T05:01:50.567" v="878" actId="478"/>
          <ac:spMkLst>
            <pc:docMk/>
            <pc:sldMk cId="0" sldId="335"/>
            <ac:spMk id="1781776" creationId="{00000000-0000-0000-0000-000000000000}"/>
          </ac:spMkLst>
        </pc:spChg>
      </pc:sldChg>
      <pc:sldChg chg="modSp mod">
        <pc:chgData name="Erfan Meskar" userId="ae30a713-38f5-4e56-b874-fd636adcf478" providerId="ADAL" clId="{26021BBD-DADA-4001-8B1A-39B82B348830}" dt="2025-03-27T05:07:36.996" v="1166" actId="20577"/>
        <pc:sldMkLst>
          <pc:docMk/>
          <pc:sldMk cId="0" sldId="336"/>
        </pc:sldMkLst>
        <pc:spChg chg="mod">
          <ac:chgData name="Erfan Meskar" userId="ae30a713-38f5-4e56-b874-fd636adcf478" providerId="ADAL" clId="{26021BBD-DADA-4001-8B1A-39B82B348830}" dt="2025-03-27T05:07:36.996" v="1166" actId="20577"/>
          <ac:spMkLst>
            <pc:docMk/>
            <pc:sldMk cId="0" sldId="336"/>
            <ac:spMk id="1783811" creationId="{00000000-0000-0000-0000-000000000000}"/>
          </ac:spMkLst>
        </pc:spChg>
      </pc:sldChg>
      <pc:sldChg chg="modSp mod">
        <pc:chgData name="Erfan Meskar" userId="ae30a713-38f5-4e56-b874-fd636adcf478" providerId="ADAL" clId="{26021BBD-DADA-4001-8B1A-39B82B348830}" dt="2025-03-27T05:16:24.108" v="1307" actId="20577"/>
        <pc:sldMkLst>
          <pc:docMk/>
          <pc:sldMk cId="0" sldId="339"/>
        </pc:sldMkLst>
        <pc:spChg chg="mod">
          <ac:chgData name="Erfan Meskar" userId="ae30a713-38f5-4e56-b874-fd636adcf478" providerId="ADAL" clId="{26021BBD-DADA-4001-8B1A-39B82B348830}" dt="2025-03-27T05:16:24.108" v="1307" actId="20577"/>
          <ac:spMkLst>
            <pc:docMk/>
            <pc:sldMk cId="0" sldId="339"/>
            <ac:spMk id="1789954" creationId="{00000000-0000-0000-0000-000000000000}"/>
          </ac:spMkLst>
        </pc:spChg>
      </pc:sldChg>
      <pc:sldChg chg="addSp modSp mod">
        <pc:chgData name="Erfan Meskar" userId="ae30a713-38f5-4e56-b874-fd636adcf478" providerId="ADAL" clId="{26021BBD-DADA-4001-8B1A-39B82B348830}" dt="2025-03-27T05:15:52.309" v="1293" actId="1582"/>
        <pc:sldMkLst>
          <pc:docMk/>
          <pc:sldMk cId="0" sldId="340"/>
        </pc:sldMkLst>
        <pc:spChg chg="add mod">
          <ac:chgData name="Erfan Meskar" userId="ae30a713-38f5-4e56-b874-fd636adcf478" providerId="ADAL" clId="{26021BBD-DADA-4001-8B1A-39B82B348830}" dt="2025-03-27T05:15:13.281" v="1286" actId="207"/>
          <ac:spMkLst>
            <pc:docMk/>
            <pc:sldMk cId="0" sldId="340"/>
            <ac:spMk id="2" creationId="{C5761E9B-EB35-7683-A9C4-DCF9B38867CF}"/>
          </ac:spMkLst>
        </pc:spChg>
        <pc:spChg chg="add mod">
          <ac:chgData name="Erfan Meskar" userId="ae30a713-38f5-4e56-b874-fd636adcf478" providerId="ADAL" clId="{26021BBD-DADA-4001-8B1A-39B82B348830}" dt="2025-03-27T05:15:42.934" v="1291" actId="1582"/>
          <ac:spMkLst>
            <pc:docMk/>
            <pc:sldMk cId="0" sldId="340"/>
            <ac:spMk id="3" creationId="{E4DB3A18-D9DD-BA16-9598-05BAC00373C2}"/>
          </ac:spMkLst>
        </pc:spChg>
        <pc:spChg chg="add mod">
          <ac:chgData name="Erfan Meskar" userId="ae30a713-38f5-4e56-b874-fd636adcf478" providerId="ADAL" clId="{26021BBD-DADA-4001-8B1A-39B82B348830}" dt="2025-03-27T05:15:16.844" v="1287" actId="207"/>
          <ac:spMkLst>
            <pc:docMk/>
            <pc:sldMk cId="0" sldId="340"/>
            <ac:spMk id="4" creationId="{E8FD7C8E-ABC5-CE09-68F5-A5798079F9B3}"/>
          </ac:spMkLst>
        </pc:spChg>
        <pc:spChg chg="mod">
          <ac:chgData name="Erfan Meskar" userId="ae30a713-38f5-4e56-b874-fd636adcf478" providerId="ADAL" clId="{26021BBD-DADA-4001-8B1A-39B82B348830}" dt="2025-03-27T05:11:55.533" v="1169" actId="20577"/>
          <ac:spMkLst>
            <pc:docMk/>
            <pc:sldMk cId="0" sldId="340"/>
            <ac:spMk id="1792002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5:23.196" v="1288" actId="208"/>
          <ac:spMkLst>
            <pc:docMk/>
            <pc:sldMk cId="0" sldId="340"/>
            <ac:spMk id="1792010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5:34.330" v="1290" actId="1582"/>
          <ac:spMkLst>
            <pc:docMk/>
            <pc:sldMk cId="0" sldId="340"/>
            <ac:spMk id="1792011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3:51.515" v="1200" actId="14100"/>
          <ac:spMkLst>
            <pc:docMk/>
            <pc:sldMk cId="0" sldId="340"/>
            <ac:spMk id="1792013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5:52.309" v="1293" actId="1582"/>
          <ac:spMkLst>
            <pc:docMk/>
            <pc:sldMk cId="0" sldId="340"/>
            <ac:spMk id="1792014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5:48.426" v="1292" actId="1582"/>
          <ac:spMkLst>
            <pc:docMk/>
            <pc:sldMk cId="0" sldId="340"/>
            <ac:spMk id="1792015" creationId="{00000000-0000-0000-0000-000000000000}"/>
          </ac:spMkLst>
        </pc:spChg>
        <pc:spChg chg="mod">
          <ac:chgData name="Erfan Meskar" userId="ae30a713-38f5-4e56-b874-fd636adcf478" providerId="ADAL" clId="{26021BBD-DADA-4001-8B1A-39B82B348830}" dt="2025-03-27T05:14:58.682" v="1282" actId="1076"/>
          <ac:spMkLst>
            <pc:docMk/>
            <pc:sldMk cId="0" sldId="340"/>
            <ac:spMk id="1792016" creationId="{00000000-0000-0000-0000-000000000000}"/>
          </ac:spMkLst>
        </pc:spChg>
      </pc:sldChg>
      <pc:sldChg chg="del">
        <pc:chgData name="Erfan Meskar" userId="ae30a713-38f5-4e56-b874-fd636adcf478" providerId="ADAL" clId="{26021BBD-DADA-4001-8B1A-39B82B348830}" dt="2025-03-27T05:20:41.471" v="1316" actId="47"/>
        <pc:sldMkLst>
          <pc:docMk/>
          <pc:sldMk cId="0" sldId="349"/>
        </pc:sldMkLst>
      </pc:sldChg>
      <pc:sldChg chg="del">
        <pc:chgData name="Erfan Meskar" userId="ae30a713-38f5-4e56-b874-fd636adcf478" providerId="ADAL" clId="{26021BBD-DADA-4001-8B1A-39B82B348830}" dt="2025-03-27T05:20:41.471" v="1316" actId="47"/>
        <pc:sldMkLst>
          <pc:docMk/>
          <pc:sldMk cId="0" sldId="350"/>
        </pc:sldMkLst>
      </pc:sldChg>
      <pc:sldChg chg="del">
        <pc:chgData name="Erfan Meskar" userId="ae30a713-38f5-4e56-b874-fd636adcf478" providerId="ADAL" clId="{26021BBD-DADA-4001-8B1A-39B82B348830}" dt="2025-03-27T05:20:41.471" v="1316" actId="47"/>
        <pc:sldMkLst>
          <pc:docMk/>
          <pc:sldMk cId="0" sldId="358"/>
        </pc:sldMkLst>
      </pc:sldChg>
      <pc:sldChg chg="modSp mod">
        <pc:chgData name="Erfan Meskar" userId="ae30a713-38f5-4e56-b874-fd636adcf478" providerId="ADAL" clId="{26021BBD-DADA-4001-8B1A-39B82B348830}" dt="2025-03-27T04:24:35.343" v="313" actId="1076"/>
        <pc:sldMkLst>
          <pc:docMk/>
          <pc:sldMk cId="0" sldId="359"/>
        </pc:sldMkLst>
        <pc:picChg chg="mod">
          <ac:chgData name="Erfan Meskar" userId="ae30a713-38f5-4e56-b874-fd636adcf478" providerId="ADAL" clId="{26021BBD-DADA-4001-8B1A-39B82B348830}" dt="2025-03-27T04:24:35.343" v="313" actId="1076"/>
          <ac:picMkLst>
            <pc:docMk/>
            <pc:sldMk cId="0" sldId="359"/>
            <ac:picMk id="74754" creationId="{00000000-0000-0000-0000-000000000000}"/>
          </ac:picMkLst>
        </pc:picChg>
      </pc:sldChg>
      <pc:sldChg chg="modSp mod">
        <pc:chgData name="Erfan Meskar" userId="ae30a713-38f5-4e56-b874-fd636adcf478" providerId="ADAL" clId="{26021BBD-DADA-4001-8B1A-39B82B348830}" dt="2025-03-27T05:21:44.202" v="1340" actId="20577"/>
        <pc:sldMkLst>
          <pc:docMk/>
          <pc:sldMk cId="0" sldId="446"/>
        </pc:sldMkLst>
        <pc:spChg chg="mod">
          <ac:chgData name="Erfan Meskar" userId="ae30a713-38f5-4e56-b874-fd636adcf478" providerId="ADAL" clId="{26021BBD-DADA-4001-8B1A-39B82B348830}" dt="2025-03-27T05:21:44.202" v="1340" actId="20577"/>
          <ac:spMkLst>
            <pc:docMk/>
            <pc:sldMk cId="0" sldId="446"/>
            <ac:spMk id="5123" creationId="{00000000-0000-0000-0000-000000000000}"/>
          </ac:spMkLst>
        </pc:spChg>
      </pc:sldChg>
      <pc:sldChg chg="del">
        <pc:chgData name="Erfan Meskar" userId="ae30a713-38f5-4e56-b874-fd636adcf478" providerId="ADAL" clId="{26021BBD-DADA-4001-8B1A-39B82B348830}" dt="2025-03-27T04:50:42.336" v="715" actId="47"/>
        <pc:sldMkLst>
          <pc:docMk/>
          <pc:sldMk cId="2268812590" sldId="507"/>
        </pc:sldMkLst>
      </pc:sldChg>
      <pc:sldChg chg="del">
        <pc:chgData name="Erfan Meskar" userId="ae30a713-38f5-4e56-b874-fd636adcf478" providerId="ADAL" clId="{26021BBD-DADA-4001-8B1A-39B82B348830}" dt="2025-03-27T04:55:53.841" v="794" actId="47"/>
        <pc:sldMkLst>
          <pc:docMk/>
          <pc:sldMk cId="3360584789" sldId="508"/>
        </pc:sldMkLst>
      </pc:sldChg>
      <pc:sldChg chg="del">
        <pc:chgData name="Erfan Meskar" userId="ae30a713-38f5-4e56-b874-fd636adcf478" providerId="ADAL" clId="{26021BBD-DADA-4001-8B1A-39B82B348830}" dt="2025-03-27T04:58:45.898" v="822" actId="47"/>
        <pc:sldMkLst>
          <pc:docMk/>
          <pc:sldMk cId="2979497170" sldId="509"/>
        </pc:sldMkLst>
      </pc:sldChg>
      <pc:sldChg chg="del">
        <pc:chgData name="Erfan Meskar" userId="ae30a713-38f5-4e56-b874-fd636adcf478" providerId="ADAL" clId="{26021BBD-DADA-4001-8B1A-39B82B348830}" dt="2025-03-27T04:59:52.415" v="833" actId="47"/>
        <pc:sldMkLst>
          <pc:docMk/>
          <pc:sldMk cId="1767403606" sldId="510"/>
        </pc:sldMkLst>
      </pc:sldChg>
      <pc:sldChg chg="del">
        <pc:chgData name="Erfan Meskar" userId="ae30a713-38f5-4e56-b874-fd636adcf478" providerId="ADAL" clId="{26021BBD-DADA-4001-8B1A-39B82B348830}" dt="2025-03-27T04:52:32.427" v="727" actId="47"/>
        <pc:sldMkLst>
          <pc:docMk/>
          <pc:sldMk cId="956802315" sldId="542"/>
        </pc:sldMkLst>
      </pc:sldChg>
      <pc:sldChg chg="del">
        <pc:chgData name="Erfan Meskar" userId="ae30a713-38f5-4e56-b874-fd636adcf478" providerId="ADAL" clId="{26021BBD-DADA-4001-8B1A-39B82B348830}" dt="2025-03-27T05:00:24.200" v="839" actId="47"/>
        <pc:sldMkLst>
          <pc:docMk/>
          <pc:sldMk cId="4234820627" sldId="554"/>
        </pc:sldMkLst>
      </pc:sldChg>
      <pc:sldChg chg="modSp del mod">
        <pc:chgData name="Erfan Meskar" userId="ae30a713-38f5-4e56-b874-fd636adcf478" providerId="ADAL" clId="{26021BBD-DADA-4001-8B1A-39B82B348830}" dt="2025-03-27T04:56:18.744" v="801" actId="47"/>
        <pc:sldMkLst>
          <pc:docMk/>
          <pc:sldMk cId="1429179288" sldId="579"/>
        </pc:sldMkLst>
        <pc:spChg chg="mod">
          <ac:chgData name="Erfan Meskar" userId="ae30a713-38f5-4e56-b874-fd636adcf478" providerId="ADAL" clId="{26021BBD-DADA-4001-8B1A-39B82B348830}" dt="2025-03-27T04:55:50.494" v="793" actId="1076"/>
          <ac:spMkLst>
            <pc:docMk/>
            <pc:sldMk cId="1429179288" sldId="579"/>
            <ac:spMk id="124930" creationId="{00000000-0000-0000-0000-000000000000}"/>
          </ac:spMkLst>
        </pc:spChg>
      </pc:sldChg>
      <pc:sldChg chg="modSp add del mod">
        <pc:chgData name="Erfan Meskar" userId="ae30a713-38f5-4e56-b874-fd636adcf478" providerId="ADAL" clId="{26021BBD-DADA-4001-8B1A-39B82B348830}" dt="2025-03-27T05:21:56.752" v="1345" actId="20577"/>
        <pc:sldMkLst>
          <pc:docMk/>
          <pc:sldMk cId="1227264701" sldId="1357"/>
        </pc:sldMkLst>
        <pc:spChg chg="mod">
          <ac:chgData name="Erfan Meskar" userId="ae30a713-38f5-4e56-b874-fd636adcf478" providerId="ADAL" clId="{26021BBD-DADA-4001-8B1A-39B82B348830}" dt="2025-03-27T05:21:56.752" v="1345" actId="20577"/>
          <ac:spMkLst>
            <pc:docMk/>
            <pc:sldMk cId="1227264701" sldId="1357"/>
            <ac:spMk id="1751043" creationId="{00000000-0000-0000-0000-000000000000}"/>
          </ac:spMkLst>
        </pc:spChg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1177909923" sldId="1358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2040478021" sldId="1422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2194575549" sldId="1424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1564860423" sldId="1425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81502215" sldId="1426"/>
        </pc:sldMkLst>
      </pc:sldChg>
      <pc:sldChg chg="del">
        <pc:chgData name="Erfan Meskar" userId="ae30a713-38f5-4e56-b874-fd636adcf478" providerId="ADAL" clId="{26021BBD-DADA-4001-8B1A-39B82B348830}" dt="2025-03-27T04:09:03.475" v="1" actId="47"/>
        <pc:sldMkLst>
          <pc:docMk/>
          <pc:sldMk cId="1080346908" sldId="1428"/>
        </pc:sldMkLst>
      </pc:sldChg>
      <pc:sldChg chg="del">
        <pc:chgData name="Erfan Meskar" userId="ae30a713-38f5-4e56-b874-fd636adcf478" providerId="ADAL" clId="{26021BBD-DADA-4001-8B1A-39B82B348830}" dt="2025-03-27T04:09:05.659" v="3" actId="47"/>
        <pc:sldMkLst>
          <pc:docMk/>
          <pc:sldMk cId="4278940499" sldId="1429"/>
        </pc:sldMkLst>
      </pc:sldChg>
      <pc:sldChg chg="modSp mod">
        <pc:chgData name="Erfan Meskar" userId="ae30a713-38f5-4e56-b874-fd636adcf478" providerId="ADAL" clId="{26021BBD-DADA-4001-8B1A-39B82B348830}" dt="2025-03-27T04:44:54.383" v="362" actId="20577"/>
        <pc:sldMkLst>
          <pc:docMk/>
          <pc:sldMk cId="4232561266" sldId="1430"/>
        </pc:sldMkLst>
        <pc:spChg chg="mod">
          <ac:chgData name="Erfan Meskar" userId="ae30a713-38f5-4e56-b874-fd636adcf478" providerId="ADAL" clId="{26021BBD-DADA-4001-8B1A-39B82B348830}" dt="2025-03-27T04:44:54.383" v="362" actId="20577"/>
          <ac:spMkLst>
            <pc:docMk/>
            <pc:sldMk cId="4232561266" sldId="1430"/>
            <ac:spMk id="3" creationId="{A323A71E-F51F-3426-7CF7-E7B7FDD394CF}"/>
          </ac:spMkLst>
        </pc:spChg>
        <pc:spChg chg="mod">
          <ac:chgData name="Erfan Meskar" userId="ae30a713-38f5-4e56-b874-fd636adcf478" providerId="ADAL" clId="{26021BBD-DADA-4001-8B1A-39B82B348830}" dt="2025-03-27T04:44:26.862" v="358" actId="20577"/>
          <ac:spMkLst>
            <pc:docMk/>
            <pc:sldMk cId="4232561266" sldId="1430"/>
            <ac:spMk id="1942530" creationId="{00000000-0000-0000-0000-000000000000}"/>
          </ac:spMkLst>
        </pc:spChg>
      </pc:sldChg>
      <pc:sldChg chg="del">
        <pc:chgData name="Erfan Meskar" userId="ae30a713-38f5-4e56-b874-fd636adcf478" providerId="ADAL" clId="{26021BBD-DADA-4001-8B1A-39B82B348830}" dt="2025-03-27T05:19:41.883" v="1308" actId="47"/>
        <pc:sldMkLst>
          <pc:docMk/>
          <pc:sldMk cId="389423808" sldId="1432"/>
        </pc:sldMkLst>
      </pc:sldChg>
      <pc:sldChg chg="modSp mod">
        <pc:chgData name="Erfan Meskar" userId="ae30a713-38f5-4e56-b874-fd636adcf478" providerId="ADAL" clId="{26021BBD-DADA-4001-8B1A-39B82B348830}" dt="2025-03-27T05:19:49.060" v="1315" actId="20577"/>
        <pc:sldMkLst>
          <pc:docMk/>
          <pc:sldMk cId="2449924873" sldId="1433"/>
        </pc:sldMkLst>
        <pc:spChg chg="mod">
          <ac:chgData name="Erfan Meskar" userId="ae30a713-38f5-4e56-b874-fd636adcf478" providerId="ADAL" clId="{26021BBD-DADA-4001-8B1A-39B82B348830}" dt="2025-03-27T05:19:49.060" v="1315" actId="20577"/>
          <ac:spMkLst>
            <pc:docMk/>
            <pc:sldMk cId="2449924873" sldId="1433"/>
            <ac:spMk id="1796098" creationId="{00000000-0000-0000-0000-000000000000}"/>
          </ac:spMkLst>
        </pc:spChg>
      </pc:sldChg>
      <pc:sldChg chg="del">
        <pc:chgData name="Erfan Meskar" userId="ae30a713-38f5-4e56-b874-fd636adcf478" providerId="ADAL" clId="{26021BBD-DADA-4001-8B1A-39B82B348830}" dt="2025-03-27T05:20:41.471" v="1316" actId="47"/>
        <pc:sldMkLst>
          <pc:docMk/>
          <pc:sldMk cId="1069233288" sldId="1434"/>
        </pc:sldMkLst>
      </pc:sldChg>
      <pc:sldChg chg="del">
        <pc:chgData name="Erfan Meskar" userId="ae30a713-38f5-4e56-b874-fd636adcf478" providerId="ADAL" clId="{26021BBD-DADA-4001-8B1A-39B82B348830}" dt="2025-03-27T04:09:17.972" v="5" actId="47"/>
        <pc:sldMkLst>
          <pc:docMk/>
          <pc:sldMk cId="2642780887" sldId="1435"/>
        </pc:sldMkLst>
      </pc:sldChg>
      <pc:sldChg chg="del">
        <pc:chgData name="Erfan Meskar" userId="ae30a713-38f5-4e56-b874-fd636adcf478" providerId="ADAL" clId="{26021BBD-DADA-4001-8B1A-39B82B348830}" dt="2025-03-27T04:09:01.346" v="0" actId="47"/>
        <pc:sldMkLst>
          <pc:docMk/>
          <pc:sldMk cId="2126118799" sldId="1437"/>
        </pc:sldMkLst>
      </pc:sldChg>
      <pc:sldChg chg="addSp delSp modSp add mod delAnim modAnim">
        <pc:chgData name="Erfan Meskar" userId="ae30a713-38f5-4e56-b874-fd636adcf478" providerId="ADAL" clId="{26021BBD-DADA-4001-8B1A-39B82B348830}" dt="2025-03-27T04:50:35.631" v="714" actId="14100"/>
        <pc:sldMkLst>
          <pc:docMk/>
          <pc:sldMk cId="4161304013" sldId="1437"/>
        </pc:sldMkLst>
        <pc:spChg chg="add mod">
          <ac:chgData name="Erfan Meskar" userId="ae30a713-38f5-4e56-b874-fd636adcf478" providerId="ADAL" clId="{26021BBD-DADA-4001-8B1A-39B82B348830}" dt="2025-03-27T04:50:35.631" v="714" actId="14100"/>
          <ac:spMkLst>
            <pc:docMk/>
            <pc:sldMk cId="4161304013" sldId="1437"/>
            <ac:spMk id="2" creationId="{B86BD245-4D7B-C490-A698-60D837CC9E75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3" creationId="{A912B8C9-DC62-EEA8-D613-9BC18E57761D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4" creationId="{36DC5560-3056-E7CE-5B11-FA3D9AA17EF0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5" creationId="{44CEF5B7-E8F8-7208-3858-16B708312B45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6" creationId="{9B3D9020-1669-F174-3120-F7E6F1B0544A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8" creationId="{5D241508-8F64-4C34-8C6E-11709F7650D2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9" creationId="{4A87BDAB-E96F-1252-19D4-939988A0A83B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10" creationId="{6FA9D4ED-D6D2-D488-85D0-D89A5F7CFBDC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11" creationId="{1341B711-48EB-5AF6-A2C0-3F759830A68A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12" creationId="{90484707-876D-EEE6-9FCD-0751936E3651}"/>
          </ac:spMkLst>
        </pc:spChg>
        <pc:spChg chg="add mod">
          <ac:chgData name="Erfan Meskar" userId="ae30a713-38f5-4e56-b874-fd636adcf478" providerId="ADAL" clId="{26021BBD-DADA-4001-8B1A-39B82B348830}" dt="2025-03-27T04:47:05.999" v="453" actId="1076"/>
          <ac:spMkLst>
            <pc:docMk/>
            <pc:sldMk cId="4161304013" sldId="1437"/>
            <ac:spMk id="13" creationId="{C55EA3BB-B16C-A07D-E425-8EC7FFCE3A1E}"/>
          </ac:spMkLst>
        </pc:spChg>
        <pc:spChg chg="add mod">
          <ac:chgData name="Erfan Meskar" userId="ae30a713-38f5-4e56-b874-fd636adcf478" providerId="ADAL" clId="{26021BBD-DADA-4001-8B1A-39B82B348830}" dt="2025-03-27T04:49:29.993" v="616"/>
          <ac:spMkLst>
            <pc:docMk/>
            <pc:sldMk cId="4161304013" sldId="1437"/>
            <ac:spMk id="14" creationId="{AEC25E6A-C05D-A703-7464-8F4B9DBEF6C6}"/>
          </ac:spMkLst>
        </pc:spChg>
        <pc:spChg chg="mod">
          <ac:chgData name="Erfan Meskar" userId="ae30a713-38f5-4e56-b874-fd636adcf478" providerId="ADAL" clId="{26021BBD-DADA-4001-8B1A-39B82B348830}" dt="2025-03-27T04:45:50.920" v="365"/>
          <ac:spMkLst>
            <pc:docMk/>
            <pc:sldMk cId="4161304013" sldId="1437"/>
            <ac:spMk id="1781762" creationId="{8CDC58C2-3564-4508-F8F5-B14E9B881737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3" creationId="{2BAF71FD-A943-9E4F-67E7-E6B54972D638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4" creationId="{4F397510-16FA-BF84-50DF-1E655E7B3DDA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5" creationId="{9FBEC9DF-619B-5CEF-9C38-674DBBBD6097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6" creationId="{E182DE9C-AE7D-B791-79C7-71BC3D1531B8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7" creationId="{00D76A91-C7BB-EAEE-8A57-3E86D8E4A1FD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8" creationId="{80315E27-4B63-9768-69E0-DB93EE618FDE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69" creationId="{AB9C43B1-35F2-6CD5-B2CE-0B97241C292C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71" creationId="{2127922A-FB4C-133F-376D-A194E3A72C46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73" creationId="{51AE86DD-C9E2-1FCA-A546-BB2365BE66EC}"/>
          </ac:spMkLst>
        </pc:spChg>
        <pc:spChg chg="del">
          <ac:chgData name="Erfan Meskar" userId="ae30a713-38f5-4e56-b874-fd636adcf478" providerId="ADAL" clId="{26021BBD-DADA-4001-8B1A-39B82B348830}" dt="2025-03-27T04:45:44.836" v="364" actId="478"/>
          <ac:spMkLst>
            <pc:docMk/>
            <pc:sldMk cId="4161304013" sldId="1437"/>
            <ac:spMk id="1781774" creationId="{25F1048F-FA32-89EC-595D-0C7C47EFD15B}"/>
          </ac:spMkLst>
        </pc:spChg>
      </pc:sldChg>
      <pc:sldChg chg="addSp delSp modSp add mod delAnim modAnim">
        <pc:chgData name="Erfan Meskar" userId="ae30a713-38f5-4e56-b874-fd636adcf478" providerId="ADAL" clId="{26021BBD-DADA-4001-8B1A-39B82B348830}" dt="2025-03-27T04:52:15.988" v="726" actId="207"/>
        <pc:sldMkLst>
          <pc:docMk/>
          <pc:sldMk cId="1477820114" sldId="1438"/>
        </pc:sldMkLst>
        <pc:spChg chg="del mod">
          <ac:chgData name="Erfan Meskar" userId="ae30a713-38f5-4e56-b874-fd636adcf478" providerId="ADAL" clId="{26021BBD-DADA-4001-8B1A-39B82B348830}" dt="2025-03-27T04:51:31.777" v="718" actId="478"/>
          <ac:spMkLst>
            <pc:docMk/>
            <pc:sldMk cId="1477820114" sldId="1438"/>
            <ac:spMk id="2" creationId="{2C845C3D-3050-5724-5CEF-FD9B873811CE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4" creationId="{81730876-3168-D4B3-3C4B-7B28A0F2E7D9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5" creationId="{85B84892-01CA-B72A-5242-C2D353D23E44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6" creationId="{A89ADBE2-859D-7EA0-3574-5D7F285AA1D2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7" creationId="{B96DCE5C-B9F4-655E-1A88-CF902E47EE16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8" creationId="{AF1DDC67-6148-4653-3FC5-1FDCF5FD579E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9" creationId="{C433CBBE-C211-389E-0097-03824B00527F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10" creationId="{62C5DCAB-9EB5-6A00-8507-4D5771B51983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12" creationId="{C4A53700-1E91-9CBD-442A-2DD17F105C12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13" creationId="{9F33884B-88B2-963B-1156-8A1913D17EFA}"/>
          </ac:spMkLst>
        </pc:spChg>
        <pc:spChg chg="del">
          <ac:chgData name="Erfan Meskar" userId="ae30a713-38f5-4e56-b874-fd636adcf478" providerId="ADAL" clId="{26021BBD-DADA-4001-8B1A-39B82B348830}" dt="2025-03-27T04:51:34.794" v="719" actId="478"/>
          <ac:spMkLst>
            <pc:docMk/>
            <pc:sldMk cId="1477820114" sldId="1438"/>
            <ac:spMk id="14" creationId="{5CD98A29-BEC6-1B0D-59C0-3CAE59856BC1}"/>
          </ac:spMkLst>
        </pc:spChg>
        <pc:spChg chg="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15" creationId="{256E615B-997F-5B74-7D12-888A8B34D13D}"/>
          </ac:spMkLst>
        </pc:spChg>
        <pc:spChg chg="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16" creationId="{F315F7D6-7FCB-92EC-5047-EE68247AE0F7}"/>
          </ac:spMkLst>
        </pc:spChg>
        <pc:spChg chg="add 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17" creationId="{85C04EC4-D69A-F771-B81D-FBD0C7362407}"/>
          </ac:spMkLst>
        </pc:spChg>
        <pc:spChg chg="add mod">
          <ac:chgData name="Erfan Meskar" userId="ae30a713-38f5-4e56-b874-fd636adcf478" providerId="ADAL" clId="{26021BBD-DADA-4001-8B1A-39B82B348830}" dt="2025-03-27T04:51:58.362" v="723" actId="208"/>
          <ac:spMkLst>
            <pc:docMk/>
            <pc:sldMk cId="1477820114" sldId="1438"/>
            <ac:spMk id="18" creationId="{85D685BE-DB17-2F92-A234-FB6C27C6C29C}"/>
          </ac:spMkLst>
        </pc:spChg>
        <pc:spChg chg="add mod">
          <ac:chgData name="Erfan Meskar" userId="ae30a713-38f5-4e56-b874-fd636adcf478" providerId="ADAL" clId="{26021BBD-DADA-4001-8B1A-39B82B348830}" dt="2025-03-27T04:52:03.573" v="724" actId="207"/>
          <ac:spMkLst>
            <pc:docMk/>
            <pc:sldMk cId="1477820114" sldId="1438"/>
            <ac:spMk id="19" creationId="{5A21D153-625C-8BB0-1BEB-8B6972279DB6}"/>
          </ac:spMkLst>
        </pc:spChg>
        <pc:spChg chg="add mod">
          <ac:chgData name="Erfan Meskar" userId="ae30a713-38f5-4e56-b874-fd636adcf478" providerId="ADAL" clId="{26021BBD-DADA-4001-8B1A-39B82B348830}" dt="2025-03-27T04:52:15.988" v="726" actId="207"/>
          <ac:spMkLst>
            <pc:docMk/>
            <pc:sldMk cId="1477820114" sldId="1438"/>
            <ac:spMk id="20" creationId="{433638AF-A1E7-D46D-74F7-A548CC82643E}"/>
          </ac:spMkLst>
        </pc:spChg>
        <pc:spChg chg="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21" creationId="{C4D3760A-BD5A-1163-2878-96713A46A503}"/>
          </ac:spMkLst>
        </pc:spChg>
        <pc:spChg chg="mod">
          <ac:chgData name="Erfan Meskar" userId="ae30a713-38f5-4e56-b874-fd636adcf478" providerId="ADAL" clId="{26021BBD-DADA-4001-8B1A-39B82B348830}" dt="2025-03-27T04:51:54.040" v="722" actId="208"/>
          <ac:spMkLst>
            <pc:docMk/>
            <pc:sldMk cId="1477820114" sldId="1438"/>
            <ac:spMk id="22" creationId="{1FE0D2F2-B3EF-0D66-28AA-B52DD04D1D33}"/>
          </ac:spMkLst>
        </pc:spChg>
        <pc:spChg chg="add 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24" creationId="{3388A745-DF70-ABDE-01D3-E4FDE2BF94B3}"/>
          </ac:spMkLst>
        </pc:spChg>
        <pc:spChg chg="mod">
          <ac:chgData name="Erfan Meskar" userId="ae30a713-38f5-4e56-b874-fd636adcf478" providerId="ADAL" clId="{26021BBD-DADA-4001-8B1A-39B82B348830}" dt="2025-03-27T04:51:41.434" v="720"/>
          <ac:spMkLst>
            <pc:docMk/>
            <pc:sldMk cId="1477820114" sldId="1438"/>
            <ac:spMk id="32" creationId="{E6F5822C-2E3B-3741-BA30-64C92D3B30BF}"/>
          </ac:spMkLst>
        </pc:spChg>
        <pc:spChg chg="mod">
          <ac:chgData name="Erfan Meskar" userId="ae30a713-38f5-4e56-b874-fd636adcf478" providerId="ADAL" clId="{26021BBD-DADA-4001-8B1A-39B82B348830}" dt="2025-03-27T04:51:41.434" v="720"/>
          <ac:spMkLst>
            <pc:docMk/>
            <pc:sldMk cId="1477820114" sldId="1438"/>
            <ac:spMk id="35" creationId="{7DBDB269-927D-A3D8-44B0-A04BFF5D8A37}"/>
          </ac:spMkLst>
        </pc:spChg>
        <pc:spChg chg="add 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37" creationId="{0788ACAE-E251-E62B-07D3-C898F0016B2B}"/>
          </ac:spMkLst>
        </pc:spChg>
        <pc:spChg chg="mod">
          <ac:chgData name="Erfan Meskar" userId="ae30a713-38f5-4e56-b874-fd636adcf478" providerId="ADAL" clId="{26021BBD-DADA-4001-8B1A-39B82B348830}" dt="2025-03-27T04:51:44.997" v="721" actId="1076"/>
          <ac:spMkLst>
            <pc:docMk/>
            <pc:sldMk cId="1477820114" sldId="1438"/>
            <ac:spMk id="38" creationId="{931AD471-88C5-4066-41D8-BC485B2C377F}"/>
          </ac:spMkLst>
        </pc:spChg>
        <pc:spChg chg="mod">
          <ac:chgData name="Erfan Meskar" userId="ae30a713-38f5-4e56-b874-fd636adcf478" providerId="ADAL" clId="{26021BBD-DADA-4001-8B1A-39B82B348830}" dt="2025-03-27T04:51:41.434" v="720"/>
          <ac:spMkLst>
            <pc:docMk/>
            <pc:sldMk cId="1477820114" sldId="1438"/>
            <ac:spMk id="40" creationId="{D6171D31-D28D-B41A-A452-EEC26D549B37}"/>
          </ac:spMkLst>
        </pc:spChg>
        <pc:spChg chg="mod">
          <ac:chgData name="Erfan Meskar" userId="ae30a713-38f5-4e56-b874-fd636adcf478" providerId="ADAL" clId="{26021BBD-DADA-4001-8B1A-39B82B348830}" dt="2025-03-27T04:51:41.434" v="720"/>
          <ac:spMkLst>
            <pc:docMk/>
            <pc:sldMk cId="1477820114" sldId="1438"/>
            <ac:spMk id="42" creationId="{550DE831-305C-55A0-80A4-9C220A834AC0}"/>
          </ac:spMkLst>
        </pc:spChg>
      </pc:sldChg>
      <pc:sldChg chg="addSp delSp modSp add mod ord delAnim modAnim">
        <pc:chgData name="Erfan Meskar" userId="ae30a713-38f5-4e56-b874-fd636adcf478" providerId="ADAL" clId="{26021BBD-DADA-4001-8B1A-39B82B348830}" dt="2025-03-27T04:55:33.349" v="791" actId="20577"/>
        <pc:sldMkLst>
          <pc:docMk/>
          <pc:sldMk cId="1692817027" sldId="1439"/>
        </pc:sldMkLst>
        <pc:spChg chg="mod">
          <ac:chgData name="Erfan Meskar" userId="ae30a713-38f5-4e56-b874-fd636adcf478" providerId="ADAL" clId="{26021BBD-DADA-4001-8B1A-39B82B348830}" dt="2025-03-27T04:55:33.349" v="791" actId="20577"/>
          <ac:spMkLst>
            <pc:docMk/>
            <pc:sldMk cId="1692817027" sldId="1439"/>
            <ac:spMk id="2" creationId="{5AD11958-96B5-AFE9-6ED0-D7C1ACD6FD7E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3" creationId="{C1F27627-581B-4ED3-9618-DC4A8E712C48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4" creationId="{5DB2A117-B278-5A44-E878-2936CD67F2CC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5" creationId="{A049B5FE-A996-A32E-5024-4605021986F3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6" creationId="{3A178392-CA70-B3C8-F3B6-6F2ACF16573D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7" creationId="{5ED718F3-6041-40B0-8044-C1E20BC51AAC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8" creationId="{16BE952A-17D3-4E16-8940-FA515229A429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9" creationId="{CCB99E23-C7DC-5FE0-3E16-A34A4B8B6F09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12" creationId="{FD117F8D-403C-4C43-F36E-536A41C225E3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13" creationId="{F595AC9C-7E77-6B54-9FFA-BD0FEEBF9DF3}"/>
          </ac:spMkLst>
        </pc:spChg>
        <pc:spChg chg="del">
          <ac:chgData name="Erfan Meskar" userId="ae30a713-38f5-4e56-b874-fd636adcf478" providerId="ADAL" clId="{26021BBD-DADA-4001-8B1A-39B82B348830}" dt="2025-03-27T04:54:05.970" v="735" actId="478"/>
          <ac:spMkLst>
            <pc:docMk/>
            <pc:sldMk cId="1692817027" sldId="1439"/>
            <ac:spMk id="14" creationId="{9B5217D8-9D15-3DB0-34DA-E7E02FB5B8DD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16" creationId="{A7923BD4-CFC4-3BC1-7F01-B1EDE5422325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18" creationId="{DE76DA1A-E31C-10C4-D5B9-FFA7C249A8AF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20" creationId="{3109CDE6-9F33-6C64-6008-083003E27EDB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21" creationId="{3062DE31-1554-662E-ACB1-C252ECB96C83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24" creationId="{EDB47DED-7632-B4B2-050D-BF19FAAD560E}"/>
          </ac:spMkLst>
        </pc:spChg>
        <pc:spChg chg="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26" creationId="{5A951F50-BEBF-1433-334C-EB7E7A8A750A}"/>
          </ac:spMkLst>
        </pc:spChg>
        <pc:spChg chg="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30" creationId="{BCA41573-AD93-6C53-78C1-F66DC9FAF1C2}"/>
          </ac:spMkLst>
        </pc:spChg>
        <pc:spChg chg="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32" creationId="{35FC4071-696C-12B2-13B8-6D772066CF55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33" creationId="{D75F5757-237D-ED0E-4DF8-1C67947587B2}"/>
          </ac:spMkLst>
        </pc:spChg>
        <pc:spChg chg="add mod">
          <ac:chgData name="Erfan Meskar" userId="ae30a713-38f5-4e56-b874-fd636adcf478" providerId="ADAL" clId="{26021BBD-DADA-4001-8B1A-39B82B348830}" dt="2025-03-27T04:54:12.021" v="736"/>
          <ac:spMkLst>
            <pc:docMk/>
            <pc:sldMk cId="1692817027" sldId="1439"/>
            <ac:spMk id="34" creationId="{3831150A-E606-7B4F-6DB6-54FB75BAD014}"/>
          </ac:spMkLst>
        </pc:spChg>
        <pc:spChg chg="mod">
          <ac:chgData name="Erfan Meskar" userId="ae30a713-38f5-4e56-b874-fd636adcf478" providerId="ADAL" clId="{26021BBD-DADA-4001-8B1A-39B82B348830}" dt="2025-03-27T04:54:01.020" v="734" actId="20577"/>
          <ac:spMkLst>
            <pc:docMk/>
            <pc:sldMk cId="1692817027" sldId="1439"/>
            <ac:spMk id="1781762" creationId="{4233E152-E3D2-E12B-EEA0-E89B213E300C}"/>
          </ac:spMkLst>
        </pc:spChg>
      </pc:sldChg>
      <pc:sldChg chg="addSp delSp modSp add mod delAnim">
        <pc:chgData name="Erfan Meskar" userId="ae30a713-38f5-4e56-b874-fd636adcf478" providerId="ADAL" clId="{26021BBD-DADA-4001-8B1A-39B82B348830}" dt="2025-03-27T04:56:16.573" v="800"/>
        <pc:sldMkLst>
          <pc:docMk/>
          <pc:sldMk cId="2020375882" sldId="1440"/>
        </pc:sldMkLst>
        <pc:spChg chg="del">
          <ac:chgData name="Erfan Meskar" userId="ae30a713-38f5-4e56-b874-fd636adcf478" providerId="ADAL" clId="{26021BBD-DADA-4001-8B1A-39B82B348830}" dt="2025-03-27T04:56:10.458" v="799" actId="478"/>
          <ac:spMkLst>
            <pc:docMk/>
            <pc:sldMk cId="2020375882" sldId="1440"/>
            <ac:spMk id="2" creationId="{9D459F70-59CA-C132-CC28-3D5E0DBE5C7E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4" creationId="{716A2C05-506F-A4D2-4856-1FEFC0B205E1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7" creationId="{46561479-4943-A364-7F83-E687A7AA711D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8" creationId="{4621BD83-92B4-4149-E38A-DA87EE7C0399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9" creationId="{A7BB39F3-8445-AEA8-C985-3166884C4E99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11" creationId="{8F6C9D20-47FB-2D1D-89AB-A0F28680A7A1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12" creationId="{5E233896-45A3-9E79-B33F-E9C9AEDE7E0C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13" creationId="{EB5DEAD7-187D-8CC9-128E-CC9976149435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14" creationId="{67FE1504-62D7-E261-79EE-C3D78CA02A22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15" creationId="{072C2473-6C5C-6E43-79E7-78CD7E920AF6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16" creationId="{21F719E2-8063-1396-C7AA-7C3C196765D7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17" creationId="{D6AE8A13-CC38-50BF-EA48-AAE0A4A1D511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18" creationId="{8F29D1F3-9B7A-E9E4-4F24-B204E3925BBC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19" creationId="{3D8E762C-6DF1-6A8B-FB3A-01E9E3ECB0E6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20" creationId="{411E2A4C-B0DC-B3C6-BDC0-F121640C9F6F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21" creationId="{42313EC8-37F0-ACD0-460E-C1EB94C5C071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22" creationId="{BDB12703-45FC-3647-361E-4C3EB989E7FA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24" creationId="{A0AA957C-AB88-4938-848E-525A07E65DF2}"/>
          </ac:spMkLst>
        </pc:spChg>
        <pc:spChg chg="del">
          <ac:chgData name="Erfan Meskar" userId="ae30a713-38f5-4e56-b874-fd636adcf478" providerId="ADAL" clId="{26021BBD-DADA-4001-8B1A-39B82B348830}" dt="2025-03-27T04:56:08.685" v="798" actId="478"/>
          <ac:spMkLst>
            <pc:docMk/>
            <pc:sldMk cId="2020375882" sldId="1440"/>
            <ac:spMk id="34" creationId="{F9492F76-7843-950B-9AA2-A98DB8B70626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35" creationId="{DC38863E-10A2-092B-1DA4-8E5BB8B2C9C6}"/>
          </ac:spMkLst>
        </pc:spChg>
        <pc:spChg chg="add mod">
          <ac:chgData name="Erfan Meskar" userId="ae30a713-38f5-4e56-b874-fd636adcf478" providerId="ADAL" clId="{26021BBD-DADA-4001-8B1A-39B82B348830}" dt="2025-03-27T04:56:16.573" v="800"/>
          <ac:spMkLst>
            <pc:docMk/>
            <pc:sldMk cId="2020375882" sldId="1440"/>
            <ac:spMk id="36" creationId="{FF3FB9D0-EA61-6512-A6A9-0736242C57EE}"/>
          </ac:spMkLst>
        </pc:spChg>
        <pc:spChg chg="mod">
          <ac:chgData name="Erfan Meskar" userId="ae30a713-38f5-4e56-b874-fd636adcf478" providerId="ADAL" clId="{26021BBD-DADA-4001-8B1A-39B82B348830}" dt="2025-03-27T04:56:03.949" v="797"/>
          <ac:spMkLst>
            <pc:docMk/>
            <pc:sldMk cId="2020375882" sldId="1440"/>
            <ac:spMk id="1781762" creationId="{411DA6F1-0FA5-172F-0FCD-7E362958B069}"/>
          </ac:spMkLst>
        </pc:spChg>
      </pc:sldChg>
      <pc:sldChg chg="addSp delSp modSp add mod delAnim modAnim">
        <pc:chgData name="Erfan Meskar" userId="ae30a713-38f5-4e56-b874-fd636adcf478" providerId="ADAL" clId="{26021BBD-DADA-4001-8B1A-39B82B348830}" dt="2025-03-27T04:58:36.509" v="821"/>
        <pc:sldMkLst>
          <pc:docMk/>
          <pc:sldMk cId="1361895946" sldId="1441"/>
        </pc:sldMkLst>
        <pc:spChg chg="mod">
          <ac:chgData name="Erfan Meskar" userId="ae30a713-38f5-4e56-b874-fd636adcf478" providerId="ADAL" clId="{26021BBD-DADA-4001-8B1A-39B82B348830}" dt="2025-03-27T04:57:20.824" v="819" actId="20577"/>
          <ac:spMkLst>
            <pc:docMk/>
            <pc:sldMk cId="1361895946" sldId="1441"/>
            <ac:spMk id="2" creationId="{72F138B8-10AA-36A3-438F-DF00706D1EC1}"/>
          </ac:spMkLst>
        </pc:spChg>
        <pc:spChg chg="add 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7" creationId="{1470BFBC-A11D-289C-1CF8-5C200B4A0A51}"/>
          </ac:spMkLst>
        </pc:spChg>
        <pc:spChg chg="add 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8" creationId="{C17F74CE-45BF-8D26-FC64-B4657BEE058A}"/>
          </ac:spMkLst>
        </pc:spChg>
        <pc:spChg chg="add 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10" creationId="{F26FC5F4-57E0-0131-A377-445A496CD616}"/>
          </ac:spMkLst>
        </pc:spChg>
        <pc:spChg chg="add 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11" creationId="{6F5AB58D-BC48-F98D-F2DD-62824CF23981}"/>
          </ac:spMkLst>
        </pc:spChg>
        <pc:spChg chg="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13" creationId="{D232F28E-F3A5-DE3D-8674-09E72EE5B6E4}"/>
          </ac:spMkLst>
        </pc:spChg>
        <pc:spChg chg="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14" creationId="{63C33AB8-F4D6-AD24-4D08-4D3E0A429E88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15" creationId="{D808D338-670C-5D42-56A3-3924AF24BC5E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17" creationId="{9A074E11-1594-93F7-0411-2FF5C4692CB6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18" creationId="{792C6C57-45F7-7E19-62CE-94A165B27AC9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19" creationId="{536BC0DE-2751-31DD-6235-B4B4A3AD77D1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20" creationId="{03A06EAD-2AB5-75C7-D3D8-2B8E1F7AE6F0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21" creationId="{B262E7DC-95A0-30DD-7F58-F692C05E641F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22" creationId="{0B188432-DB05-F53B-709E-60A6E6C392F4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23" creationId="{C48E811F-78A7-0A93-E37E-0BF6581BEAA4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24" creationId="{FC6BE9A7-B673-C462-C417-AB91DA2AB124}"/>
          </ac:spMkLst>
        </pc:spChg>
        <pc:spChg chg="del">
          <ac:chgData name="Erfan Meskar" userId="ae30a713-38f5-4e56-b874-fd636adcf478" providerId="ADAL" clId="{26021BBD-DADA-4001-8B1A-39B82B348830}" dt="2025-03-27T04:57:43.840" v="820" actId="478"/>
          <ac:spMkLst>
            <pc:docMk/>
            <pc:sldMk cId="1361895946" sldId="1441"/>
            <ac:spMk id="33" creationId="{7E21C44C-FA02-9875-0878-5A5C3F846A22}"/>
          </ac:spMkLst>
        </pc:spChg>
        <pc:spChg chg="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35" creationId="{6578A6B5-6E0E-D157-2AA2-D7FC7062892E}"/>
          </ac:spMkLst>
        </pc:spChg>
        <pc:spChg chg="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39" creationId="{41522AC6-25B6-D57E-D96A-688B74436D08}"/>
          </ac:spMkLst>
        </pc:spChg>
        <pc:spChg chg="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40" creationId="{C0A2823D-1B33-5A60-EE1A-47D73E535AC4}"/>
          </ac:spMkLst>
        </pc:spChg>
        <pc:spChg chg="add mod">
          <ac:chgData name="Erfan Meskar" userId="ae30a713-38f5-4e56-b874-fd636adcf478" providerId="ADAL" clId="{26021BBD-DADA-4001-8B1A-39B82B348830}" dt="2025-03-27T04:58:36.509" v="821"/>
          <ac:spMkLst>
            <pc:docMk/>
            <pc:sldMk cId="1361895946" sldId="1441"/>
            <ac:spMk id="42" creationId="{5772DD51-E9A3-E3A9-EBF3-B02BA56ADE4A}"/>
          </ac:spMkLst>
        </pc:spChg>
        <pc:spChg chg="mod">
          <ac:chgData name="Erfan Meskar" userId="ae30a713-38f5-4e56-b874-fd636adcf478" providerId="ADAL" clId="{26021BBD-DADA-4001-8B1A-39B82B348830}" dt="2025-03-27T04:56:54.282" v="803"/>
          <ac:spMkLst>
            <pc:docMk/>
            <pc:sldMk cId="1361895946" sldId="1441"/>
            <ac:spMk id="1781762" creationId="{1E0152B0-F69F-5FCA-4694-9D5420D978A4}"/>
          </ac:spMkLst>
        </pc:spChg>
      </pc:sldChg>
      <pc:sldChg chg="addSp delSp modSp add mod delAnim modAnim">
        <pc:chgData name="Erfan Meskar" userId="ae30a713-38f5-4e56-b874-fd636adcf478" providerId="ADAL" clId="{26021BBD-DADA-4001-8B1A-39B82B348830}" dt="2025-03-27T04:59:28.165" v="832"/>
        <pc:sldMkLst>
          <pc:docMk/>
          <pc:sldMk cId="1769015957" sldId="1442"/>
        </pc:sldMkLst>
        <pc:spChg chg="mod">
          <ac:chgData name="Erfan Meskar" userId="ae30a713-38f5-4e56-b874-fd636adcf478" providerId="ADAL" clId="{26021BBD-DADA-4001-8B1A-39B82B348830}" dt="2025-03-27T04:59:17.628" v="830" actId="20577"/>
          <ac:spMkLst>
            <pc:docMk/>
            <pc:sldMk cId="1769015957" sldId="1442"/>
            <ac:spMk id="2" creationId="{42E64EE2-6EF3-D6AE-6EC6-B4D50586B482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3" creationId="{EC5A9DFB-0B22-7231-6833-CCC7FE6EDC67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4" creationId="{AFE0E408-DB0B-9FED-4B19-883678130CCE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6" creationId="{56A2BB01-CF50-042F-CA08-126714DE5589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7" creationId="{B3713283-FA0D-8E80-82E5-A5BCE4B8C8D8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8" creationId="{8F5E40A6-7F90-4C52-CC85-7211594F2E3F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9" creationId="{D9DC7D7D-B433-8532-BB12-31F272453473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10" creationId="{021953DC-277F-1D0F-46F4-ED98CB0AAD54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11" creationId="{947E7874-C9B6-C52D-062D-9736FF430F50}"/>
          </ac:spMkLst>
        </pc:spChg>
        <pc:spChg chg="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16" creationId="{173C06EF-D0AC-45B7-DCBA-E964101F8AEA}"/>
          </ac:spMkLst>
        </pc:spChg>
        <pc:spChg chg="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19" creationId="{189DA35A-31CF-023E-AB3C-5474AAF46223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0" creationId="{F132D36E-EC0C-E385-F4E6-B32E6663AFC9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3" creationId="{1625B79D-3A98-AC4E-F2EB-09BD684B6A0A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4" creationId="{E47F2D2B-33CF-2209-3D20-029C2458D05B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5" creationId="{FBCD3F61-0A59-A0A9-0D4F-DB434FFFCC07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6" creationId="{911E81B8-F37F-89F8-7241-CC5941025C47}"/>
          </ac:spMkLst>
        </pc:spChg>
        <pc:spChg chg="add 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28" creationId="{6E887C26-44F9-C973-F173-8230BD5F051B}"/>
          </ac:spMkLst>
        </pc:spChg>
        <pc:spChg chg="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31" creationId="{1560A05B-90D3-DA43-2B99-F6DA2A800EE8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42" creationId="{646B0094-0E6E-3D74-A81B-15675E41F437}"/>
          </ac:spMkLst>
        </pc:spChg>
        <pc:spChg chg="del">
          <ac:chgData name="Erfan Meskar" userId="ae30a713-38f5-4e56-b874-fd636adcf478" providerId="ADAL" clId="{26021BBD-DADA-4001-8B1A-39B82B348830}" dt="2025-03-27T04:59:22.733" v="831" actId="478"/>
          <ac:spMkLst>
            <pc:docMk/>
            <pc:sldMk cId="1769015957" sldId="1442"/>
            <ac:spMk id="43" creationId="{F3DA64D2-75BB-50B6-3EE7-FF487F30B782}"/>
          </ac:spMkLst>
        </pc:spChg>
        <pc:spChg chg="mod">
          <ac:chgData name="Erfan Meskar" userId="ae30a713-38f5-4e56-b874-fd636adcf478" providerId="ADAL" clId="{26021BBD-DADA-4001-8B1A-39B82B348830}" dt="2025-03-27T04:59:28.165" v="832"/>
          <ac:spMkLst>
            <pc:docMk/>
            <pc:sldMk cId="1769015957" sldId="1442"/>
            <ac:spMk id="47" creationId="{1FABC220-3C73-0870-51F2-1913933F5CC1}"/>
          </ac:spMkLst>
        </pc:spChg>
        <pc:spChg chg="mod">
          <ac:chgData name="Erfan Meskar" userId="ae30a713-38f5-4e56-b874-fd636adcf478" providerId="ADAL" clId="{26021BBD-DADA-4001-8B1A-39B82B348830}" dt="2025-03-27T04:59:12.273" v="826" actId="20577"/>
          <ac:spMkLst>
            <pc:docMk/>
            <pc:sldMk cId="1769015957" sldId="1442"/>
            <ac:spMk id="1781762" creationId="{8308658E-BD95-53C3-0D1C-C63886788E63}"/>
          </ac:spMkLst>
        </pc:spChg>
      </pc:sldChg>
      <pc:sldChg chg="addSp delSp modSp add mod">
        <pc:chgData name="Erfan Meskar" userId="ae30a713-38f5-4e56-b874-fd636adcf478" providerId="ADAL" clId="{26021BBD-DADA-4001-8B1A-39B82B348830}" dt="2025-03-27T05:00:20.770" v="838"/>
        <pc:sldMkLst>
          <pc:docMk/>
          <pc:sldMk cId="1844918834" sldId="1443"/>
        </pc:sldMkLst>
        <pc:spChg chg="add mod">
          <ac:chgData name="Erfan Meskar" userId="ae30a713-38f5-4e56-b874-fd636adcf478" providerId="ADAL" clId="{26021BBD-DADA-4001-8B1A-39B82B348830}" dt="2025-03-27T05:00:20.770" v="838"/>
          <ac:spMkLst>
            <pc:docMk/>
            <pc:sldMk cId="1844918834" sldId="1443"/>
            <ac:spMk id="15" creationId="{210B49AC-F5BE-1928-F557-117A66D17075}"/>
          </ac:spMkLst>
        </pc:spChg>
        <pc:spChg chg="mod">
          <ac:chgData name="Erfan Meskar" userId="ae30a713-38f5-4e56-b874-fd636adcf478" providerId="ADAL" clId="{26021BBD-DADA-4001-8B1A-39B82B348830}" dt="2025-03-27T05:00:02.831" v="835"/>
          <ac:spMkLst>
            <pc:docMk/>
            <pc:sldMk cId="1844918834" sldId="1443"/>
            <ac:spMk id="1781762" creationId="{1A55E9F6-85E2-ED45-FFD2-5F68DC8C95DD}"/>
          </ac:spMkLst>
        </pc:spChg>
        <pc:graphicFrameChg chg="add mod">
          <ac:chgData name="Erfan Meskar" userId="ae30a713-38f5-4e56-b874-fd636adcf478" providerId="ADAL" clId="{26021BBD-DADA-4001-8B1A-39B82B348830}" dt="2025-03-27T05:00:14.141" v="837"/>
          <ac:graphicFrameMkLst>
            <pc:docMk/>
            <pc:sldMk cId="1844918834" sldId="1443"/>
            <ac:graphicFrameMk id="2" creationId="{FEC62CE0-7B9F-B5F2-508E-9630280EE390}"/>
          </ac:graphicFrameMkLst>
        </pc:graphicFrameChg>
        <pc:graphicFrameChg chg="del">
          <ac:chgData name="Erfan Meskar" userId="ae30a713-38f5-4e56-b874-fd636adcf478" providerId="ADAL" clId="{26021BBD-DADA-4001-8B1A-39B82B348830}" dt="2025-03-27T05:00:13.967" v="836" actId="478"/>
          <ac:graphicFrameMkLst>
            <pc:docMk/>
            <pc:sldMk cId="1844918834" sldId="1443"/>
            <ac:graphicFrameMk id="3" creationId="{439428F2-4204-1236-F3BA-D51FFD752392}"/>
          </ac:graphicFrameMkLst>
        </pc:graphicFrameChg>
      </pc:sldChg>
      <pc:sldMasterChg chg="delSldLayout">
        <pc:chgData name="Erfan Meskar" userId="ae30a713-38f5-4e56-b874-fd636adcf478" providerId="ADAL" clId="{26021BBD-DADA-4001-8B1A-39B82B348830}" dt="2025-03-27T05:00:24.200" v="839" actId="47"/>
        <pc:sldMasterMkLst>
          <pc:docMk/>
          <pc:sldMasterMk cId="0" sldId="2147483740"/>
        </pc:sldMasterMkLst>
        <pc:sldLayoutChg chg="del">
          <pc:chgData name="Erfan Meskar" userId="ae30a713-38f5-4e56-b874-fd636adcf478" providerId="ADAL" clId="{26021BBD-DADA-4001-8B1A-39B82B348830}" dt="2025-03-27T05:00:24.200" v="839" actId="47"/>
          <pc:sldLayoutMkLst>
            <pc:docMk/>
            <pc:sldMasterMk cId="0" sldId="2147483740"/>
            <pc:sldLayoutMk cId="255830344" sldId="2147483752"/>
          </pc:sldLayoutMkLst>
        </pc:sldLayoutChg>
      </pc:sldMasterChg>
    </pc:docChg>
  </pc:docChgLst>
  <pc:docChgLst>
    <pc:chgData name="Erfan Meskar" userId="ae30a713-38f5-4e56-b874-fd636adcf478" providerId="ADAL" clId="{742DBDA6-6570-4E5A-9775-B30710195B3E}"/>
    <pc:docChg chg="undo custSel addSld delSld modSld">
      <pc:chgData name="Erfan Meskar" userId="ae30a713-38f5-4e56-b874-fd636adcf478" providerId="ADAL" clId="{742DBDA6-6570-4E5A-9775-B30710195B3E}" dt="2025-03-27T04:03:35.006" v="1103"/>
      <pc:docMkLst>
        <pc:docMk/>
      </pc:docMkLst>
      <pc:sldChg chg="del">
        <pc:chgData name="Erfan Meskar" userId="ae30a713-38f5-4e56-b874-fd636adcf478" providerId="ADAL" clId="{742DBDA6-6570-4E5A-9775-B30710195B3E}" dt="2025-03-27T03:21:14.517" v="6" actId="47"/>
        <pc:sldMkLst>
          <pc:docMk/>
          <pc:sldMk cId="0" sldId="311"/>
        </pc:sldMkLst>
      </pc:sldChg>
      <pc:sldChg chg="modSp modAnim">
        <pc:chgData name="Erfan Meskar" userId="ae30a713-38f5-4e56-b874-fd636adcf478" providerId="ADAL" clId="{742DBDA6-6570-4E5A-9775-B30710195B3E}" dt="2025-03-27T03:23:06.887" v="62"/>
        <pc:sldMkLst>
          <pc:docMk/>
          <pc:sldMk cId="0" sldId="313"/>
        </pc:sldMkLst>
        <pc:spChg chg="mod">
          <ac:chgData name="Erfan Meskar" userId="ae30a713-38f5-4e56-b874-fd636adcf478" providerId="ADAL" clId="{742DBDA6-6570-4E5A-9775-B30710195B3E}" dt="2025-03-27T03:22:42.610" v="61" actId="20577"/>
          <ac:spMkLst>
            <pc:docMk/>
            <pc:sldMk cId="0" sldId="313"/>
            <ac:spMk id="9" creationId="{EFDEDE06-6728-EDBA-4756-43F6B66F329B}"/>
          </ac:spMkLst>
        </pc:spChg>
      </pc:sldChg>
      <pc:sldChg chg="modSp mod">
        <pc:chgData name="Erfan Meskar" userId="ae30a713-38f5-4e56-b874-fd636adcf478" providerId="ADAL" clId="{742DBDA6-6570-4E5A-9775-B30710195B3E}" dt="2025-03-27T03:26:08.870" v="78" actId="20577"/>
        <pc:sldMkLst>
          <pc:docMk/>
          <pc:sldMk cId="0" sldId="317"/>
        </pc:sldMkLst>
        <pc:spChg chg="mod">
          <ac:chgData name="Erfan Meskar" userId="ae30a713-38f5-4e56-b874-fd636adcf478" providerId="ADAL" clId="{742DBDA6-6570-4E5A-9775-B30710195B3E}" dt="2025-03-27T03:25:11.768" v="72" actId="1076"/>
          <ac:spMkLst>
            <pc:docMk/>
            <pc:sldMk cId="0" sldId="317"/>
            <ac:spMk id="3" creationId="{C003AA9A-B5E8-1F4B-18E1-0C1D70ABEE50}"/>
          </ac:spMkLst>
        </pc:spChg>
        <pc:spChg chg="mod">
          <ac:chgData name="Erfan Meskar" userId="ae30a713-38f5-4e56-b874-fd636adcf478" providerId="ADAL" clId="{742DBDA6-6570-4E5A-9775-B30710195B3E}" dt="2025-03-27T03:26:07.248" v="77" actId="1076"/>
          <ac:spMkLst>
            <pc:docMk/>
            <pc:sldMk cId="0" sldId="317"/>
            <ac:spMk id="7" creationId="{0B8EEC9D-8F7F-D9C6-572A-614282AF8C46}"/>
          </ac:spMkLst>
        </pc:spChg>
        <pc:spChg chg="mod">
          <ac:chgData name="Erfan Meskar" userId="ae30a713-38f5-4e56-b874-fd636adcf478" providerId="ADAL" clId="{742DBDA6-6570-4E5A-9775-B30710195B3E}" dt="2025-03-27T03:26:08.870" v="78" actId="20577"/>
          <ac:spMkLst>
            <pc:docMk/>
            <pc:sldMk cId="0" sldId="317"/>
            <ac:spMk id="1924099" creationId="{00000000-0000-0000-0000-000000000000}"/>
          </ac:spMkLst>
        </pc:spChg>
      </pc:sldChg>
      <pc:sldChg chg="modSp mod">
        <pc:chgData name="Erfan Meskar" userId="ae30a713-38f5-4e56-b874-fd636adcf478" providerId="ADAL" clId="{742DBDA6-6570-4E5A-9775-B30710195B3E}" dt="2025-03-27T03:26:51.014" v="80" actId="20577"/>
        <pc:sldMkLst>
          <pc:docMk/>
          <pc:sldMk cId="0" sldId="318"/>
        </pc:sldMkLst>
        <pc:spChg chg="mod">
          <ac:chgData name="Erfan Meskar" userId="ae30a713-38f5-4e56-b874-fd636adcf478" providerId="ADAL" clId="{742DBDA6-6570-4E5A-9775-B30710195B3E}" dt="2025-03-27T03:26:51.014" v="80" actId="20577"/>
          <ac:spMkLst>
            <pc:docMk/>
            <pc:sldMk cId="0" sldId="318"/>
            <ac:spMk id="1761283" creationId="{00000000-0000-0000-0000-000000000000}"/>
          </ac:spMkLst>
        </pc:spChg>
      </pc:sldChg>
      <pc:sldChg chg="modSp mod">
        <pc:chgData name="Erfan Meskar" userId="ae30a713-38f5-4e56-b874-fd636adcf478" providerId="ADAL" clId="{742DBDA6-6570-4E5A-9775-B30710195B3E}" dt="2025-03-27T03:30:41.355" v="105" actId="20577"/>
        <pc:sldMkLst>
          <pc:docMk/>
          <pc:sldMk cId="0" sldId="319"/>
        </pc:sldMkLst>
        <pc:spChg chg="mod">
          <ac:chgData name="Erfan Meskar" userId="ae30a713-38f5-4e56-b874-fd636adcf478" providerId="ADAL" clId="{742DBDA6-6570-4E5A-9775-B30710195B3E}" dt="2025-03-27T03:30:41.355" v="105" actId="20577"/>
          <ac:spMkLst>
            <pc:docMk/>
            <pc:sldMk cId="0" sldId="319"/>
            <ac:spMk id="1763331" creationId="{00000000-0000-0000-0000-000000000000}"/>
          </ac:spMkLst>
        </pc:spChg>
      </pc:sldChg>
      <pc:sldChg chg="addSp delSp modSp mod">
        <pc:chgData name="Erfan Meskar" userId="ae30a713-38f5-4e56-b874-fd636adcf478" providerId="ADAL" clId="{742DBDA6-6570-4E5A-9775-B30710195B3E}" dt="2025-03-27T03:34:32.385" v="349" actId="1037"/>
        <pc:sldMkLst>
          <pc:docMk/>
          <pc:sldMk cId="0" sldId="320"/>
        </pc:sldMkLst>
        <pc:spChg chg="add mod">
          <ac:chgData name="Erfan Meskar" userId="ae30a713-38f5-4e56-b874-fd636adcf478" providerId="ADAL" clId="{742DBDA6-6570-4E5A-9775-B30710195B3E}" dt="2025-03-27T03:32:53.935" v="254" actId="14100"/>
          <ac:spMkLst>
            <pc:docMk/>
            <pc:sldMk cId="0" sldId="320"/>
            <ac:spMk id="2" creationId="{18E8478B-0E3A-0935-96F8-F83289331714}"/>
          </ac:spMkLst>
        </pc:spChg>
        <pc:spChg chg="mod">
          <ac:chgData name="Erfan Meskar" userId="ae30a713-38f5-4e56-b874-fd636adcf478" providerId="ADAL" clId="{742DBDA6-6570-4E5A-9775-B30710195B3E}" dt="2025-03-27T03:32:07.378" v="130" actId="20577"/>
          <ac:spMkLst>
            <pc:docMk/>
            <pc:sldMk cId="0" sldId="320"/>
            <ac:spMk id="1765378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0.246" v="342" actId="1076"/>
          <ac:spMkLst>
            <pc:docMk/>
            <pc:sldMk cId="0" sldId="320"/>
            <ac:spMk id="1765379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0.246" v="342" actId="1076"/>
          <ac:spMkLst>
            <pc:docMk/>
            <pc:sldMk cId="0" sldId="320"/>
            <ac:spMk id="1765380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0.246" v="342" actId="1076"/>
          <ac:spMkLst>
            <pc:docMk/>
            <pc:sldMk cId="0" sldId="320"/>
            <ac:spMk id="1765381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0.246" v="342" actId="1076"/>
          <ac:spMkLst>
            <pc:docMk/>
            <pc:sldMk cId="0" sldId="320"/>
            <ac:spMk id="1765382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0.246" v="342" actId="1076"/>
          <ac:spMkLst>
            <pc:docMk/>
            <pc:sldMk cId="0" sldId="320"/>
            <ac:spMk id="1765383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17.533" v="343" actId="1076"/>
          <ac:spMkLst>
            <pc:docMk/>
            <pc:sldMk cId="0" sldId="320"/>
            <ac:spMk id="1765384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85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86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87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88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89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22.250" v="344" actId="1076"/>
          <ac:spMkLst>
            <pc:docMk/>
            <pc:sldMk cId="0" sldId="320"/>
            <ac:spMk id="1765391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92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93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32.385" v="349" actId="1037"/>
          <ac:spMkLst>
            <pc:docMk/>
            <pc:sldMk cId="0" sldId="320"/>
            <ac:spMk id="1765394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34:26.584" v="345" actId="1076"/>
          <ac:spMkLst>
            <pc:docMk/>
            <pc:sldMk cId="0" sldId="320"/>
            <ac:spMk id="1765395" creationId="{00000000-0000-0000-0000-000000000000}"/>
          </ac:spMkLst>
        </pc:spChg>
        <pc:spChg chg="del">
          <ac:chgData name="Erfan Meskar" userId="ae30a713-38f5-4e56-b874-fd636adcf478" providerId="ADAL" clId="{742DBDA6-6570-4E5A-9775-B30710195B3E}" dt="2025-03-27T03:31:57.758" v="129" actId="478"/>
          <ac:spMkLst>
            <pc:docMk/>
            <pc:sldMk cId="0" sldId="320"/>
            <ac:spMk id="1765396" creationId="{00000000-0000-0000-0000-000000000000}"/>
          </ac:spMkLst>
        </pc:spChg>
        <pc:graphicFrameChg chg="mod">
          <ac:chgData name="Erfan Meskar" userId="ae30a713-38f5-4e56-b874-fd636adcf478" providerId="ADAL" clId="{742DBDA6-6570-4E5A-9775-B30710195B3E}" dt="2025-03-27T03:34:32.385" v="349" actId="1037"/>
          <ac:graphicFrameMkLst>
            <pc:docMk/>
            <pc:sldMk cId="0" sldId="320"/>
            <ac:graphicFrameMk id="1765390" creationId="{00000000-0000-0000-0000-000000000000}"/>
          </ac:graphicFrameMkLst>
        </pc:graphicFrameChg>
      </pc:sldChg>
      <pc:sldChg chg="modSp mod">
        <pc:chgData name="Erfan Meskar" userId="ae30a713-38f5-4e56-b874-fd636adcf478" providerId="ADAL" clId="{742DBDA6-6570-4E5A-9775-B30710195B3E}" dt="2025-03-27T04:03:35.006" v="1103"/>
        <pc:sldMkLst>
          <pc:docMk/>
          <pc:sldMk cId="0" sldId="324"/>
        </pc:sldMkLst>
        <pc:spChg chg="mod">
          <ac:chgData name="Erfan Meskar" userId="ae30a713-38f5-4e56-b874-fd636adcf478" providerId="ADAL" clId="{742DBDA6-6570-4E5A-9775-B30710195B3E}" dt="2025-03-27T04:03:35.006" v="1103"/>
          <ac:spMkLst>
            <pc:docMk/>
            <pc:sldMk cId="0" sldId="324"/>
            <ac:spMk id="1771523" creationId="{00000000-0000-0000-0000-000000000000}"/>
          </ac:spMkLst>
        </pc:spChg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85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86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87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88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89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0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1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2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3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4"/>
        </pc:sldMkLst>
      </pc:sldChg>
      <pc:sldChg chg="del">
        <pc:chgData name="Erfan Meskar" userId="ae30a713-38f5-4e56-b874-fd636adcf478" providerId="ADAL" clId="{742DBDA6-6570-4E5A-9775-B30710195B3E}" dt="2025-03-27T03:21:00.673" v="5" actId="47"/>
        <pc:sldMkLst>
          <pc:docMk/>
          <pc:sldMk cId="0" sldId="395"/>
        </pc:sldMkLst>
      </pc:sldChg>
      <pc:sldChg chg="modSp mod">
        <pc:chgData name="Erfan Meskar" userId="ae30a713-38f5-4e56-b874-fd636adcf478" providerId="ADAL" clId="{742DBDA6-6570-4E5A-9775-B30710195B3E}" dt="2025-03-27T03:56:44.043" v="966" actId="20577"/>
        <pc:sldMkLst>
          <pc:docMk/>
          <pc:sldMk cId="0" sldId="446"/>
        </pc:sldMkLst>
        <pc:spChg chg="mod">
          <ac:chgData name="Erfan Meskar" userId="ae30a713-38f5-4e56-b874-fd636adcf478" providerId="ADAL" clId="{742DBDA6-6570-4E5A-9775-B30710195B3E}" dt="2025-03-27T03:56:44.043" v="966" actId="20577"/>
          <ac:spMkLst>
            <pc:docMk/>
            <pc:sldMk cId="0" sldId="446"/>
            <ac:spMk id="5123" creationId="{00000000-0000-0000-0000-000000000000}"/>
          </ac:spMkLst>
        </pc:spChg>
      </pc:sldChg>
      <pc:sldChg chg="modSp mod">
        <pc:chgData name="Erfan Meskar" userId="ae30a713-38f5-4e56-b874-fd636adcf478" providerId="ADAL" clId="{742DBDA6-6570-4E5A-9775-B30710195B3E}" dt="2025-03-27T03:59:16.537" v="1061" actId="20577"/>
        <pc:sldMkLst>
          <pc:docMk/>
          <pc:sldMk cId="1177909923" sldId="1358"/>
        </pc:sldMkLst>
        <pc:spChg chg="mod">
          <ac:chgData name="Erfan Meskar" userId="ae30a713-38f5-4e56-b874-fd636adcf478" providerId="ADAL" clId="{742DBDA6-6570-4E5A-9775-B30710195B3E}" dt="2025-03-27T03:59:16.537" v="1061" actId="20577"/>
          <ac:spMkLst>
            <pc:docMk/>
            <pc:sldMk cId="1177909923" sldId="1358"/>
            <ac:spMk id="1755139" creationId="{00000000-0000-0000-0000-000000000000}"/>
          </ac:spMkLst>
        </pc:spChg>
      </pc:sldChg>
      <pc:sldChg chg="addSp delSp modSp mod modAnim">
        <pc:chgData name="Erfan Meskar" userId="ae30a713-38f5-4e56-b874-fd636adcf478" providerId="ADAL" clId="{742DBDA6-6570-4E5A-9775-B30710195B3E}" dt="2025-03-27T03:44:00.759" v="519" actId="20577"/>
        <pc:sldMkLst>
          <pc:docMk/>
          <pc:sldMk cId="2040478021" sldId="1422"/>
        </pc:sldMkLst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3" creationId="{79761A70-2DA3-21BE-DA2F-93B067159A9D}"/>
          </ac:spMkLst>
        </pc:spChg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4" creationId="{C4C3623F-4E3B-5830-4B6F-C256BA788F68}"/>
          </ac:spMkLst>
        </pc:spChg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5" creationId="{4250992E-8144-4EE9-FF5C-3BAF7B89C6A4}"/>
          </ac:spMkLst>
        </pc:spChg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6" creationId="{DF915CC0-FE46-8288-84CF-52737740B692}"/>
          </ac:spMkLst>
        </pc:spChg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7" creationId="{C567BB43-CEB7-A0BD-B436-7792CA60C5FB}"/>
          </ac:spMkLst>
        </pc:spChg>
        <pc:spChg chg="add mod">
          <ac:chgData name="Erfan Meskar" userId="ae30a713-38f5-4e56-b874-fd636adcf478" providerId="ADAL" clId="{742DBDA6-6570-4E5A-9775-B30710195B3E}" dt="2025-03-27T03:36:42.528" v="360"/>
          <ac:spMkLst>
            <pc:docMk/>
            <pc:sldMk cId="2040478021" sldId="1422"/>
            <ac:spMk id="8" creationId="{284EA1A8-D3C0-9F3A-2B0E-4985647378C3}"/>
          </ac:spMkLst>
        </pc:spChg>
        <pc:spChg chg="add mod">
          <ac:chgData name="Erfan Meskar" userId="ae30a713-38f5-4e56-b874-fd636adcf478" providerId="ADAL" clId="{742DBDA6-6570-4E5A-9775-B30710195B3E}" dt="2025-03-27T03:37:03.951" v="365" actId="1076"/>
          <ac:spMkLst>
            <pc:docMk/>
            <pc:sldMk cId="2040478021" sldId="1422"/>
            <ac:spMk id="9" creationId="{822A198E-CF4C-677E-13D0-FC9AE7A62ED5}"/>
          </ac:spMkLst>
        </pc:spChg>
        <pc:spChg chg="mod">
          <ac:chgData name="Erfan Meskar" userId="ae30a713-38f5-4e56-b874-fd636adcf478" providerId="ADAL" clId="{742DBDA6-6570-4E5A-9775-B30710195B3E}" dt="2025-03-27T03:42:22.144" v="502" actId="20577"/>
          <ac:spMkLst>
            <pc:docMk/>
            <pc:sldMk cId="2040478021" sldId="1422"/>
            <ac:spMk id="24" creationId="{ED1BE7C8-7701-DA80-0B2D-930B345A1E7A}"/>
          </ac:spMkLst>
        </pc:spChg>
        <pc:spChg chg="del">
          <ac:chgData name="Erfan Meskar" userId="ae30a713-38f5-4e56-b874-fd636adcf478" providerId="ADAL" clId="{742DBDA6-6570-4E5A-9775-B30710195B3E}" dt="2025-03-27T03:37:27.260" v="374" actId="478"/>
          <ac:spMkLst>
            <pc:docMk/>
            <pc:sldMk cId="2040478021" sldId="1422"/>
            <ac:spMk id="25" creationId="{CEA61BC3-1618-4D20-A7E7-F9760C89C999}"/>
          </ac:spMkLst>
        </pc:spChg>
        <pc:spChg chg="mod">
          <ac:chgData name="Erfan Meskar" userId="ae30a713-38f5-4e56-b874-fd636adcf478" providerId="ADAL" clId="{742DBDA6-6570-4E5A-9775-B30710195B3E}" dt="2025-03-27T03:43:41.156" v="516" actId="20577"/>
          <ac:spMkLst>
            <pc:docMk/>
            <pc:sldMk cId="2040478021" sldId="1422"/>
            <ac:spMk id="27" creationId="{8C25AE76-6510-F77E-3B48-94ABC3DB1777}"/>
          </ac:spMkLst>
        </pc:spChg>
        <pc:spChg chg="del">
          <ac:chgData name="Erfan Meskar" userId="ae30a713-38f5-4e56-b874-fd636adcf478" providerId="ADAL" clId="{742DBDA6-6570-4E5A-9775-B30710195B3E}" dt="2025-03-27T03:37:15.197" v="369" actId="478"/>
          <ac:spMkLst>
            <pc:docMk/>
            <pc:sldMk cId="2040478021" sldId="1422"/>
            <ac:spMk id="28" creationId="{7BD353E8-8CDE-6FA6-BB41-B23B1DC4D565}"/>
          </ac:spMkLst>
        </pc:spChg>
        <pc:spChg chg="del">
          <ac:chgData name="Erfan Meskar" userId="ae30a713-38f5-4e56-b874-fd636adcf478" providerId="ADAL" clId="{742DBDA6-6570-4E5A-9775-B30710195B3E}" dt="2025-03-27T03:37:13.028" v="368" actId="478"/>
          <ac:spMkLst>
            <pc:docMk/>
            <pc:sldMk cId="2040478021" sldId="1422"/>
            <ac:spMk id="29" creationId="{945CCCA0-E4EF-0087-C414-7B03B1A8293E}"/>
          </ac:spMkLst>
        </pc:spChg>
        <pc:spChg chg="del mod">
          <ac:chgData name="Erfan Meskar" userId="ae30a713-38f5-4e56-b874-fd636adcf478" providerId="ADAL" clId="{742DBDA6-6570-4E5A-9775-B30710195B3E}" dt="2025-03-27T03:37:18.032" v="372" actId="478"/>
          <ac:spMkLst>
            <pc:docMk/>
            <pc:sldMk cId="2040478021" sldId="1422"/>
            <ac:spMk id="30" creationId="{BCFDCA57-582B-B6E2-A3B3-898CB9647184}"/>
          </ac:spMkLst>
        </pc:spChg>
        <pc:spChg chg="del">
          <ac:chgData name="Erfan Meskar" userId="ae30a713-38f5-4e56-b874-fd636adcf478" providerId="ADAL" clId="{742DBDA6-6570-4E5A-9775-B30710195B3E}" dt="2025-03-27T03:37:09.588" v="367" actId="478"/>
          <ac:spMkLst>
            <pc:docMk/>
            <pc:sldMk cId="2040478021" sldId="1422"/>
            <ac:spMk id="31" creationId="{3D5556CD-43FB-60D0-3BA4-AFB8D136CD01}"/>
          </ac:spMkLst>
        </pc:spChg>
        <pc:spChg chg="mod">
          <ac:chgData name="Erfan Meskar" userId="ae30a713-38f5-4e56-b874-fd636adcf478" providerId="ADAL" clId="{742DBDA6-6570-4E5A-9775-B30710195B3E}" dt="2025-03-27T03:36:24.764" v="359" actId="20577"/>
          <ac:spMkLst>
            <pc:docMk/>
            <pc:sldMk cId="2040478021" sldId="1422"/>
            <ac:spMk id="1767426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44:00.759" v="519" actId="20577"/>
          <ac:spMkLst>
            <pc:docMk/>
            <pc:sldMk cId="2040478021" sldId="1422"/>
            <ac:spMk id="1767427" creationId="{00000000-0000-0000-0000-000000000000}"/>
          </ac:spMkLst>
        </pc:spChg>
        <pc:cxnChg chg="add mod">
          <ac:chgData name="Erfan Meskar" userId="ae30a713-38f5-4e56-b874-fd636adcf478" providerId="ADAL" clId="{742DBDA6-6570-4E5A-9775-B30710195B3E}" dt="2025-03-27T03:36:42.528" v="360"/>
          <ac:cxnSpMkLst>
            <pc:docMk/>
            <pc:sldMk cId="2040478021" sldId="1422"/>
            <ac:cxnSpMk id="2" creationId="{3098005B-A756-45BE-8F70-9A232B48934A}"/>
          </ac:cxnSpMkLst>
        </pc:cxnChg>
        <pc:cxnChg chg="del">
          <ac:chgData name="Erfan Meskar" userId="ae30a713-38f5-4e56-b874-fd636adcf478" providerId="ADAL" clId="{742DBDA6-6570-4E5A-9775-B30710195B3E}" dt="2025-03-27T03:37:16.829" v="370" actId="478"/>
          <ac:cxnSpMkLst>
            <pc:docMk/>
            <pc:sldMk cId="2040478021" sldId="1422"/>
            <ac:cxnSpMk id="20" creationId="{B6E975DE-328D-7BA3-2FAB-28B5C4044806}"/>
          </ac:cxnSpMkLst>
        </pc:cxnChg>
        <pc:cxnChg chg="mod">
          <ac:chgData name="Erfan Meskar" userId="ae30a713-38f5-4e56-b874-fd636adcf478" providerId="ADAL" clId="{742DBDA6-6570-4E5A-9775-B30710195B3E}" dt="2025-03-27T03:37:25.350" v="373" actId="14100"/>
          <ac:cxnSpMkLst>
            <pc:docMk/>
            <pc:sldMk cId="2040478021" sldId="1422"/>
            <ac:cxnSpMk id="21" creationId="{777B82B2-B226-A0A6-5CFE-DC2A48657C2F}"/>
          </ac:cxnSpMkLst>
        </pc:cxnChg>
        <pc:cxnChg chg="del">
          <ac:chgData name="Erfan Meskar" userId="ae30a713-38f5-4e56-b874-fd636adcf478" providerId="ADAL" clId="{742DBDA6-6570-4E5A-9775-B30710195B3E}" dt="2025-03-27T03:37:28.423" v="375" actId="478"/>
          <ac:cxnSpMkLst>
            <pc:docMk/>
            <pc:sldMk cId="2040478021" sldId="1422"/>
            <ac:cxnSpMk id="22" creationId="{4624F975-A801-8E11-2F61-FD9893212B80}"/>
          </ac:cxnSpMkLst>
        </pc:cxnChg>
      </pc:sldChg>
      <pc:sldChg chg="del">
        <pc:chgData name="Erfan Meskar" userId="ae30a713-38f5-4e56-b874-fd636adcf478" providerId="ADAL" clId="{742DBDA6-6570-4E5A-9775-B30710195B3E}" dt="2025-03-27T03:45:32.272" v="533" actId="47"/>
        <pc:sldMkLst>
          <pc:docMk/>
          <pc:sldMk cId="1954637218" sldId="1423"/>
        </pc:sldMkLst>
      </pc:sldChg>
      <pc:sldChg chg="addSp delSp modSp add del mod addAnim delAnim modAnim">
        <pc:chgData name="Erfan Meskar" userId="ae30a713-38f5-4e56-b874-fd636adcf478" providerId="ADAL" clId="{742DBDA6-6570-4E5A-9775-B30710195B3E}" dt="2025-03-27T03:59:42.471" v="1063" actId="1076"/>
        <pc:sldMkLst>
          <pc:docMk/>
          <pc:sldMk cId="2194575549" sldId="1424"/>
        </pc:sldMkLst>
        <pc:spChg chg="del">
          <ac:chgData name="Erfan Meskar" userId="ae30a713-38f5-4e56-b874-fd636adcf478" providerId="ADAL" clId="{742DBDA6-6570-4E5A-9775-B30710195B3E}" dt="2025-03-27T03:46:56.411" v="583" actId="478"/>
          <ac:spMkLst>
            <pc:docMk/>
            <pc:sldMk cId="2194575549" sldId="1424"/>
            <ac:spMk id="18" creationId="{EE526089-3DB2-1383-9AC3-13A3D419B98A}"/>
          </ac:spMkLst>
        </pc:spChg>
        <pc:spChg chg="del">
          <ac:chgData name="Erfan Meskar" userId="ae30a713-38f5-4e56-b874-fd636adcf478" providerId="ADAL" clId="{742DBDA6-6570-4E5A-9775-B30710195B3E}" dt="2025-03-27T03:46:59.845" v="586" actId="478"/>
          <ac:spMkLst>
            <pc:docMk/>
            <pc:sldMk cId="2194575549" sldId="1424"/>
            <ac:spMk id="19" creationId="{8E8EB330-08E3-893F-C187-51FC1DD853D3}"/>
          </ac:spMkLst>
        </pc:spChg>
        <pc:spChg chg="del">
          <ac:chgData name="Erfan Meskar" userId="ae30a713-38f5-4e56-b874-fd636adcf478" providerId="ADAL" clId="{742DBDA6-6570-4E5A-9775-B30710195B3E}" dt="2025-03-27T03:46:58.443" v="585" actId="478"/>
          <ac:spMkLst>
            <pc:docMk/>
            <pc:sldMk cId="2194575549" sldId="1424"/>
            <ac:spMk id="34" creationId="{3811AAB8-6440-A220-89D7-4F24B115859F}"/>
          </ac:spMkLst>
        </pc:spChg>
        <pc:spChg chg="add del mod">
          <ac:chgData name="Erfan Meskar" userId="ae30a713-38f5-4e56-b874-fd636adcf478" providerId="ADAL" clId="{742DBDA6-6570-4E5A-9775-B30710195B3E}" dt="2025-03-27T03:47:04.209" v="630" actId="1035"/>
          <ac:spMkLst>
            <pc:docMk/>
            <pc:sldMk cId="2194575549" sldId="1424"/>
            <ac:spMk id="35" creationId="{8EBCCF42-9C85-24C5-0553-0EAFC43E819F}"/>
          </ac:spMkLst>
        </pc:spChg>
        <pc:spChg chg="mod">
          <ac:chgData name="Erfan Meskar" userId="ae30a713-38f5-4e56-b874-fd636adcf478" providerId="ADAL" clId="{742DBDA6-6570-4E5A-9775-B30710195B3E}" dt="2025-03-27T03:59:42.471" v="1063" actId="1076"/>
          <ac:spMkLst>
            <pc:docMk/>
            <pc:sldMk cId="2194575549" sldId="1424"/>
            <ac:spMk id="45" creationId="{92305379-D744-0F6F-A45E-9C63AD029D05}"/>
          </ac:spMkLst>
        </pc:spChg>
        <pc:spChg chg="add del">
          <ac:chgData name="Erfan Meskar" userId="ae30a713-38f5-4e56-b874-fd636adcf478" providerId="ADAL" clId="{742DBDA6-6570-4E5A-9775-B30710195B3E}" dt="2025-03-27T03:47:27.743" v="633" actId="478"/>
          <ac:spMkLst>
            <pc:docMk/>
            <pc:sldMk cId="2194575549" sldId="1424"/>
            <ac:spMk id="46" creationId="{80640FDB-8CA9-4292-C996-946547FB6537}"/>
          </ac:spMkLst>
        </pc:spChg>
        <pc:spChg chg="mod">
          <ac:chgData name="Erfan Meskar" userId="ae30a713-38f5-4e56-b874-fd636adcf478" providerId="ADAL" clId="{742DBDA6-6570-4E5A-9775-B30710195B3E}" dt="2025-03-27T03:57:02.668" v="967"/>
          <ac:spMkLst>
            <pc:docMk/>
            <pc:sldMk cId="2194575549" sldId="1424"/>
            <ac:spMk id="1767426" creationId="{00000000-0000-0000-0000-000000000000}"/>
          </ac:spMkLst>
        </pc:spChg>
        <pc:spChg chg="mod">
          <ac:chgData name="Erfan Meskar" userId="ae30a713-38f5-4e56-b874-fd636adcf478" providerId="ADAL" clId="{742DBDA6-6570-4E5A-9775-B30710195B3E}" dt="2025-03-27T03:48:59.456" v="760" actId="20577"/>
          <ac:spMkLst>
            <pc:docMk/>
            <pc:sldMk cId="2194575549" sldId="1424"/>
            <ac:spMk id="1767427" creationId="{00000000-0000-0000-0000-000000000000}"/>
          </ac:spMkLst>
        </pc:spChg>
        <pc:cxnChg chg="del">
          <ac:chgData name="Erfan Meskar" userId="ae30a713-38f5-4e56-b874-fd636adcf478" providerId="ADAL" clId="{742DBDA6-6570-4E5A-9775-B30710195B3E}" dt="2025-03-27T03:46:57.237" v="584" actId="478"/>
          <ac:cxnSpMkLst>
            <pc:docMk/>
            <pc:sldMk cId="2194575549" sldId="1424"/>
            <ac:cxnSpMk id="10" creationId="{0F5829DE-7082-6E70-73EB-408B83B0B530}"/>
          </ac:cxnSpMkLst>
        </pc:cxnChg>
      </pc:sldChg>
      <pc:sldChg chg="addSp delSp modSp mod modAnim">
        <pc:chgData name="Erfan Meskar" userId="ae30a713-38f5-4e56-b874-fd636adcf478" providerId="ADAL" clId="{742DBDA6-6570-4E5A-9775-B30710195B3E}" dt="2025-03-27T03:59:53.984" v="1065" actId="1076"/>
        <pc:sldMkLst>
          <pc:docMk/>
          <pc:sldMk cId="1564860423" sldId="1425"/>
        </pc:sldMkLst>
        <pc:spChg chg="add mod">
          <ac:chgData name="Erfan Meskar" userId="ae30a713-38f5-4e56-b874-fd636adcf478" providerId="ADAL" clId="{742DBDA6-6570-4E5A-9775-B30710195B3E}" dt="2025-03-27T03:48:25.670" v="748"/>
          <ac:spMkLst>
            <pc:docMk/>
            <pc:sldMk cId="1564860423" sldId="1425"/>
            <ac:spMk id="10" creationId="{91508911-1821-47B5-AAE5-682FA7A684A4}"/>
          </ac:spMkLst>
        </pc:spChg>
        <pc:spChg chg="del">
          <ac:chgData name="Erfan Meskar" userId="ae30a713-38f5-4e56-b874-fd636adcf478" providerId="ADAL" clId="{742DBDA6-6570-4E5A-9775-B30710195B3E}" dt="2025-03-27T03:48:22.034" v="747" actId="478"/>
          <ac:spMkLst>
            <pc:docMk/>
            <pc:sldMk cId="1564860423" sldId="1425"/>
            <ac:spMk id="20" creationId="{A5C71198-87B9-3A3B-9E24-2CA4CB5647F0}"/>
          </ac:spMkLst>
        </pc:spChg>
        <pc:spChg chg="del">
          <ac:chgData name="Erfan Meskar" userId="ae30a713-38f5-4e56-b874-fd636adcf478" providerId="ADAL" clId="{742DBDA6-6570-4E5A-9775-B30710195B3E}" dt="2025-03-27T03:48:19.525" v="743" actId="478"/>
          <ac:spMkLst>
            <pc:docMk/>
            <pc:sldMk cId="1564860423" sldId="1425"/>
            <ac:spMk id="21" creationId="{EA435687-B829-6D34-1350-3E24EE6A539F}"/>
          </ac:spMkLst>
        </pc:spChg>
        <pc:spChg chg="del mod">
          <ac:chgData name="Erfan Meskar" userId="ae30a713-38f5-4e56-b874-fd636adcf478" providerId="ADAL" clId="{742DBDA6-6570-4E5A-9775-B30710195B3E}" dt="2025-03-27T03:48:21.510" v="746" actId="478"/>
          <ac:spMkLst>
            <pc:docMk/>
            <pc:sldMk cId="1564860423" sldId="1425"/>
            <ac:spMk id="22" creationId="{C51B7CCE-F4A9-A3CA-6E36-653639E91E97}"/>
          </ac:spMkLst>
        </pc:spChg>
        <pc:spChg chg="mod">
          <ac:chgData name="Erfan Meskar" userId="ae30a713-38f5-4e56-b874-fd636adcf478" providerId="ADAL" clId="{742DBDA6-6570-4E5A-9775-B30710195B3E}" dt="2025-03-27T03:59:53.984" v="1065" actId="1076"/>
          <ac:spMkLst>
            <pc:docMk/>
            <pc:sldMk cId="1564860423" sldId="1425"/>
            <ac:spMk id="32" creationId="{27A7DBB4-C97D-C2BC-87D5-91D19BFC2A2C}"/>
          </ac:spMkLst>
        </pc:spChg>
        <pc:spChg chg="mod">
          <ac:chgData name="Erfan Meskar" userId="ae30a713-38f5-4e56-b874-fd636adcf478" providerId="ADAL" clId="{742DBDA6-6570-4E5A-9775-B30710195B3E}" dt="2025-03-27T03:57:04.734" v="968"/>
          <ac:spMkLst>
            <pc:docMk/>
            <pc:sldMk cId="1564860423" sldId="1425"/>
            <ac:spMk id="1767426" creationId="{00000000-0000-0000-0000-000000000000}"/>
          </ac:spMkLst>
        </pc:spChg>
        <pc:cxnChg chg="del">
          <ac:chgData name="Erfan Meskar" userId="ae30a713-38f5-4e56-b874-fd636adcf478" providerId="ADAL" clId="{742DBDA6-6570-4E5A-9775-B30710195B3E}" dt="2025-03-27T03:48:20.254" v="744" actId="478"/>
          <ac:cxnSpMkLst>
            <pc:docMk/>
            <pc:sldMk cId="1564860423" sldId="1425"/>
            <ac:cxnSpMk id="2" creationId="{72787DF5-0D43-BDE0-2077-1543EED45831}"/>
          </ac:cxnSpMkLst>
        </pc:cxnChg>
      </pc:sldChg>
      <pc:sldChg chg="modSp modAnim">
        <pc:chgData name="Erfan Meskar" userId="ae30a713-38f5-4e56-b874-fd636adcf478" providerId="ADAL" clId="{742DBDA6-6570-4E5A-9775-B30710195B3E}" dt="2025-03-27T04:02:27.473" v="1097" actId="20577"/>
        <pc:sldMkLst>
          <pc:docMk/>
          <pc:sldMk cId="81502215" sldId="1426"/>
        </pc:sldMkLst>
        <pc:spChg chg="mod">
          <ac:chgData name="Erfan Meskar" userId="ae30a713-38f5-4e56-b874-fd636adcf478" providerId="ADAL" clId="{742DBDA6-6570-4E5A-9775-B30710195B3E}" dt="2025-03-27T04:02:27.473" v="1097" actId="20577"/>
          <ac:spMkLst>
            <pc:docMk/>
            <pc:sldMk cId="81502215" sldId="1426"/>
            <ac:spMk id="1773571" creationId="{00000000-0000-0000-0000-000000000000}"/>
          </ac:spMkLst>
        </pc:spChg>
      </pc:sldChg>
      <pc:sldChg chg="new del">
        <pc:chgData name="Erfan Meskar" userId="ae30a713-38f5-4e56-b874-fd636adcf478" providerId="ADAL" clId="{742DBDA6-6570-4E5A-9775-B30710195B3E}" dt="2025-03-27T03:20:55.866" v="4" actId="47"/>
        <pc:sldMkLst>
          <pc:docMk/>
          <pc:sldMk cId="1532528634" sldId="1437"/>
        </pc:sldMkLst>
      </pc:sldChg>
      <pc:sldChg chg="addSp delSp modSp add mod">
        <pc:chgData name="Erfan Meskar" userId="ae30a713-38f5-4e56-b874-fd636adcf478" providerId="ADAL" clId="{742DBDA6-6570-4E5A-9775-B30710195B3E}" dt="2025-03-27T03:51:19.553" v="781" actId="1076"/>
        <pc:sldMkLst>
          <pc:docMk/>
          <pc:sldMk cId="2126118799" sldId="1437"/>
        </pc:sldMkLst>
        <pc:spChg chg="add del">
          <ac:chgData name="Erfan Meskar" userId="ae30a713-38f5-4e56-b874-fd636adcf478" providerId="ADAL" clId="{742DBDA6-6570-4E5A-9775-B30710195B3E}" dt="2025-03-27T03:41:38.614" v="484" actId="478"/>
          <ac:spMkLst>
            <pc:docMk/>
            <pc:sldMk cId="2126118799" sldId="1437"/>
            <ac:spMk id="11" creationId="{2B8149E7-2E88-A4B7-FD0D-F2757D2736AF}"/>
          </ac:spMkLst>
        </pc:spChg>
        <pc:spChg chg="add mod">
          <ac:chgData name="Erfan Meskar" userId="ae30a713-38f5-4e56-b874-fd636adcf478" providerId="ADAL" clId="{742DBDA6-6570-4E5A-9775-B30710195B3E}" dt="2025-03-27T03:49:31.285" v="762" actId="1076"/>
          <ac:spMkLst>
            <pc:docMk/>
            <pc:sldMk cId="2126118799" sldId="1437"/>
            <ac:spMk id="12" creationId="{8562B944-AC14-1884-4957-91764B25183E}"/>
          </ac:spMkLst>
        </pc:spChg>
        <pc:spChg chg="add mod">
          <ac:chgData name="Erfan Meskar" userId="ae30a713-38f5-4e56-b874-fd636adcf478" providerId="ADAL" clId="{742DBDA6-6570-4E5A-9775-B30710195B3E}" dt="2025-03-27T03:49:44.524" v="767" actId="1076"/>
          <ac:spMkLst>
            <pc:docMk/>
            <pc:sldMk cId="2126118799" sldId="1437"/>
            <ac:spMk id="17" creationId="{04F1FFFC-ECE0-55B5-3310-2FCEE0DEE874}"/>
          </ac:spMkLst>
        </pc:spChg>
        <pc:spChg chg="add mod">
          <ac:chgData name="Erfan Meskar" userId="ae30a713-38f5-4e56-b874-fd636adcf478" providerId="ADAL" clId="{742DBDA6-6570-4E5A-9775-B30710195B3E}" dt="2025-03-27T03:49:56.100" v="773" actId="20577"/>
          <ac:spMkLst>
            <pc:docMk/>
            <pc:sldMk cId="2126118799" sldId="1437"/>
            <ac:spMk id="22" creationId="{840DD874-6314-6AED-8A26-79EFA5F923B2}"/>
          </ac:spMkLst>
        </pc:spChg>
        <pc:spChg chg="mod">
          <ac:chgData name="Erfan Meskar" userId="ae30a713-38f5-4e56-b874-fd636adcf478" providerId="ADAL" clId="{742DBDA6-6570-4E5A-9775-B30710195B3E}" dt="2025-03-27T03:51:19.553" v="781" actId="1076"/>
          <ac:spMkLst>
            <pc:docMk/>
            <pc:sldMk cId="2126118799" sldId="1437"/>
            <ac:spMk id="24" creationId="{FF04F601-1706-0582-344A-5B18B4F0B95F}"/>
          </ac:spMkLst>
        </pc:spChg>
        <pc:spChg chg="mod">
          <ac:chgData name="Erfan Meskar" userId="ae30a713-38f5-4e56-b874-fd636adcf478" providerId="ADAL" clId="{742DBDA6-6570-4E5A-9775-B30710195B3E}" dt="2025-03-27T03:44:08.674" v="521" actId="20577"/>
          <ac:spMkLst>
            <pc:docMk/>
            <pc:sldMk cId="2126118799" sldId="1437"/>
            <ac:spMk id="27" creationId="{5589EADF-E6F8-18E0-9E6D-D5E811F9A8A4}"/>
          </ac:spMkLst>
        </pc:spChg>
        <pc:spChg chg="add mod">
          <ac:chgData name="Erfan Meskar" userId="ae30a713-38f5-4e56-b874-fd636adcf478" providerId="ADAL" clId="{742DBDA6-6570-4E5A-9775-B30710195B3E}" dt="2025-03-27T03:50:14.126" v="780" actId="1076"/>
          <ac:spMkLst>
            <pc:docMk/>
            <pc:sldMk cId="2126118799" sldId="1437"/>
            <ac:spMk id="31" creationId="{BABE0CD0-E774-341C-9199-909E20CF0F51}"/>
          </ac:spMkLst>
        </pc:spChg>
        <pc:spChg chg="mod">
          <ac:chgData name="Erfan Meskar" userId="ae30a713-38f5-4e56-b874-fd636adcf478" providerId="ADAL" clId="{742DBDA6-6570-4E5A-9775-B30710195B3E}" dt="2025-03-27T03:45:24.293" v="532" actId="20577"/>
          <ac:spMkLst>
            <pc:docMk/>
            <pc:sldMk cId="2126118799" sldId="1437"/>
            <ac:spMk id="1767427" creationId="{C34B5374-7B3C-3E43-B20E-DD00C24F90B0}"/>
          </ac:spMkLst>
        </pc:spChg>
        <pc:cxnChg chg="add mod">
          <ac:chgData name="Erfan Meskar" userId="ae30a713-38f5-4e56-b874-fd636adcf478" providerId="ADAL" clId="{742DBDA6-6570-4E5A-9775-B30710195B3E}" dt="2025-03-27T03:49:59.668" v="774" actId="14100"/>
          <ac:cxnSpMkLst>
            <pc:docMk/>
            <pc:sldMk cId="2126118799" sldId="1437"/>
            <ac:cxnSpMk id="14" creationId="{62B53551-1F48-1C75-4BC8-3333A307ACAD}"/>
          </ac:cxnSpMkLst>
        </pc:cxnChg>
        <pc:cxnChg chg="mod">
          <ac:chgData name="Erfan Meskar" userId="ae30a713-38f5-4e56-b874-fd636adcf478" providerId="ADAL" clId="{742DBDA6-6570-4E5A-9775-B30710195B3E}" dt="2025-03-27T03:49:31.285" v="762" actId="1076"/>
          <ac:cxnSpMkLst>
            <pc:docMk/>
            <pc:sldMk cId="2126118799" sldId="1437"/>
            <ac:cxnSpMk id="21" creationId="{75EA6844-6D29-CB98-2B5B-80A1211AA334}"/>
          </ac:cxnSpMkLst>
        </pc:cxnChg>
        <pc:cxnChg chg="add mod">
          <ac:chgData name="Erfan Meskar" userId="ae30a713-38f5-4e56-b874-fd636adcf478" providerId="ADAL" clId="{742DBDA6-6570-4E5A-9775-B30710195B3E}" dt="2025-03-27T03:50:07.449" v="778" actId="14100"/>
          <ac:cxnSpMkLst>
            <pc:docMk/>
            <pc:sldMk cId="2126118799" sldId="1437"/>
            <ac:cxnSpMk id="28" creationId="{A6C415CE-2156-2AD3-98B1-5C1453FA22CF}"/>
          </ac:cxnSpMkLst>
        </pc:cxnChg>
      </pc:sldChg>
    </pc:docChg>
  </pc:docChgLst>
  <pc:docChgLst>
    <pc:chgData name="Erfan Meskar" userId="ae30a713-38f5-4e56-b874-fd636adcf478" providerId="ADAL" clId="{7021AE6E-823F-4E20-88CB-ED3AE3565029}"/>
    <pc:docChg chg="modSld">
      <pc:chgData name="Erfan Meskar" userId="ae30a713-38f5-4e56-b874-fd636adcf478" providerId="ADAL" clId="{7021AE6E-823F-4E20-88CB-ED3AE3565029}" dt="2025-01-06T18:42:34.056" v="0" actId="20577"/>
      <pc:docMkLst>
        <pc:docMk/>
      </pc:docMkLst>
      <pc:sldChg chg="modSp mod">
        <pc:chgData name="Erfan Meskar" userId="ae30a713-38f5-4e56-b874-fd636adcf478" providerId="ADAL" clId="{7021AE6E-823F-4E20-88CB-ED3AE3565029}" dt="2025-01-06T18:42:34.056" v="0" actId="20577"/>
        <pc:sldMkLst>
          <pc:docMk/>
          <pc:sldMk cId="0" sldId="446"/>
        </pc:sldMkLst>
        <pc:spChg chg="mod">
          <ac:chgData name="Erfan Meskar" userId="ae30a713-38f5-4e56-b874-fd636adcf478" providerId="ADAL" clId="{7021AE6E-823F-4E20-88CB-ED3AE3565029}" dt="2025-01-06T18:42:34.056" v="0" actId="20577"/>
          <ac:spMkLst>
            <pc:docMk/>
            <pc:sldMk cId="0" sldId="446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150E2-5483-4125-8F2E-4E7C6D5C3713}" type="slidenum">
              <a:rPr lang="en-US"/>
              <a:pPr/>
              <a:t>10</a:t>
            </a:fld>
            <a:endParaRPr lang="en-US"/>
          </a:p>
        </p:txBody>
      </p:sp>
      <p:sp>
        <p:nvSpPr>
          <p:cNvPr id="194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88DC5A-524F-4E0E-A82A-DCB260606974}" type="slidenum">
              <a:rPr lang="en-US"/>
              <a:pPr/>
              <a:t>11</a:t>
            </a:fld>
            <a:endParaRPr lang="en-US"/>
          </a:p>
        </p:txBody>
      </p:sp>
      <p:sp>
        <p:nvSpPr>
          <p:cNvPr id="194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88DC5A-524F-4E0E-A82A-DCB260606974}" type="slidenum">
              <a:rPr lang="en-US"/>
              <a:pPr/>
              <a:t>12</a:t>
            </a:fld>
            <a:endParaRPr lang="en-US"/>
          </a:p>
        </p:txBody>
      </p:sp>
      <p:sp>
        <p:nvSpPr>
          <p:cNvPr id="194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0121-4DD3-2333-9986-48D24A13F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606B19B-9830-9EE6-809B-C515A8A39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13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0BA0EC16-64CA-CE88-6C01-6451A0F02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C989B403-A7BD-6F55-EA41-8DE3B6CAD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5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AD711-C53D-C125-AB86-EBEB56F37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C5D673-6C26-B578-7BC4-83D2575486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14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2EC78407-39D2-2FB2-3485-898AABE0EC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A90C1E2D-5683-9151-3DF2-C07AAB0A9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9FCC-132B-92AA-A701-A727E964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5EAA8BE-F1DB-812D-1DCA-85F646AE1C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15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A8F4FC7B-2873-CD37-EECD-BFF89C3B8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646CD265-39B1-FB73-5901-B6373ABFB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C67E8-150A-8909-7CF4-2C5B1C93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2B63FA4-2D2E-D13F-4BD6-C659D015F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16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82E88642-96BA-1458-0B4F-CA83DDC6D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355D0D04-1910-A5F0-BDE4-3CE57E0DB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CBD9F-59E7-3E47-FAC6-FDBBD103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8F8D38-164D-9081-F477-A08D8BB44B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17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100C9555-1137-7C04-E74B-A495136ABA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9A17B716-F12B-2B7D-B780-AD859946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79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9B3A-B854-F6DD-8FE6-ADB35932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7548245-204F-638E-B35F-D4F38BE81A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18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966E7678-67F3-D533-CC4C-988553A7E0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83E51B57-FF1F-0428-2AEB-4AF2326E9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18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B409-CDCF-7DCB-66CB-A53AE857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6072492-E792-39F1-AAC7-844E4289E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19</a:t>
            </a:fld>
            <a:endParaRPr lang="en-US"/>
          </a:p>
        </p:txBody>
      </p:sp>
      <p:sp>
        <p:nvSpPr>
          <p:cNvPr id="1782786" name="Rectangle 2">
            <a:extLst>
              <a:ext uri="{FF2B5EF4-FFF2-40B4-BE49-F238E27FC236}">
                <a16:creationId xmlns:a16="http://schemas.microsoft.com/office/drawing/2014/main" id="{E7986A03-1F00-7874-4934-3985C68FF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>
            <a:extLst>
              <a:ext uri="{FF2B5EF4-FFF2-40B4-BE49-F238E27FC236}">
                <a16:creationId xmlns:a16="http://schemas.microsoft.com/office/drawing/2014/main" id="{05E59F07-DB5A-C83B-CDC9-DDCD2E672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19CA7-7493-45D8-957B-D219306C0A07}" type="slidenum">
              <a:rPr lang="en-US"/>
              <a:pPr/>
              <a:t>2</a:t>
            </a:fld>
            <a:endParaRPr lang="en-US"/>
          </a:p>
        </p:txBody>
      </p:sp>
      <p:sp>
        <p:nvSpPr>
          <p:cNvPr id="175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5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D8B38-2DD3-4AA1-B8C3-B23E2F80CDFA}" type="slidenum">
              <a:rPr lang="en-US"/>
              <a:pPr/>
              <a:t>20</a:t>
            </a:fld>
            <a:endParaRPr lang="en-US"/>
          </a:p>
        </p:txBody>
      </p:sp>
      <p:sp>
        <p:nvSpPr>
          <p:cNvPr id="178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0D662B-2F2D-47F9-9765-462DF0CF3EA2}" type="slidenum">
              <a:rPr lang="en-US"/>
              <a:pPr/>
              <a:t>21</a:t>
            </a:fld>
            <a:endParaRPr lang="en-US"/>
          </a:p>
        </p:txBody>
      </p:sp>
      <p:sp>
        <p:nvSpPr>
          <p:cNvPr id="178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24759-5E4C-43CC-8F12-E81012F180BF}" type="slidenum">
              <a:rPr lang="en-US"/>
              <a:pPr/>
              <a:t>22</a:t>
            </a:fld>
            <a:endParaRPr lang="en-US"/>
          </a:p>
        </p:txBody>
      </p:sp>
      <p:sp>
        <p:nvSpPr>
          <p:cNvPr id="178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92368-A444-467F-8AB8-D43DFC2016F8}" type="slidenum">
              <a:rPr lang="en-US"/>
              <a:pPr/>
              <a:t>23</a:t>
            </a:fld>
            <a:endParaRPr lang="en-US"/>
          </a:p>
        </p:txBody>
      </p:sp>
      <p:sp>
        <p:nvSpPr>
          <p:cNvPr id="178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085148-EB47-4B97-ADFF-F3F46A6BD6AB}" type="slidenum">
              <a:rPr lang="en-US"/>
              <a:pPr/>
              <a:t>24</a:t>
            </a:fld>
            <a:endParaRPr lang="en-US"/>
          </a:p>
        </p:txBody>
      </p:sp>
      <p:sp>
        <p:nvSpPr>
          <p:cNvPr id="179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E9838-F52B-4CF8-A9EB-D84161A479BB}" type="slidenum">
              <a:rPr lang="en-US"/>
              <a:pPr/>
              <a:t>25</a:t>
            </a:fld>
            <a:endParaRPr lang="en-US"/>
          </a:p>
        </p:txBody>
      </p:sp>
      <p:sp>
        <p:nvSpPr>
          <p:cNvPr id="179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3E302F-CD4E-435F-90FC-E81C7BEE0579}" type="slidenum">
              <a:rPr lang="en-US"/>
              <a:pPr/>
              <a:t>26</a:t>
            </a:fld>
            <a:endParaRPr lang="en-US"/>
          </a:p>
        </p:txBody>
      </p:sp>
      <p:sp>
        <p:nvSpPr>
          <p:cNvPr id="179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2ED2C-407C-4591-9C34-AC97297CC164}" type="slidenum">
              <a:rPr lang="en-US"/>
              <a:pPr/>
              <a:t>29</a:t>
            </a:fld>
            <a:endParaRPr lang="en-US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4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2ED2C-407C-4591-9C34-AC97297CC164}" type="slidenum">
              <a:rPr lang="en-US"/>
              <a:pPr/>
              <a:t>30</a:t>
            </a:fld>
            <a:endParaRPr lang="en-US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21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19CA7-7493-45D8-957B-D219306C0A07}" type="slidenum">
              <a:rPr lang="en-US"/>
              <a:pPr/>
              <a:t>31</a:t>
            </a:fld>
            <a:endParaRPr lang="en-US"/>
          </a:p>
        </p:txBody>
      </p:sp>
      <p:sp>
        <p:nvSpPr>
          <p:cNvPr id="175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4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04263-7F73-4737-836D-16F0A43AAE54}" type="slidenum">
              <a:rPr lang="en-US"/>
              <a:pPr/>
              <a:t>3</a:t>
            </a:fld>
            <a:endParaRPr lang="en-US"/>
          </a:p>
        </p:txBody>
      </p:sp>
      <p:sp>
        <p:nvSpPr>
          <p:cNvPr id="177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2ED2C-407C-4591-9C34-AC97297CC164}" type="slidenum">
              <a:rPr lang="en-US"/>
              <a:pPr/>
              <a:t>32</a:t>
            </a:fld>
            <a:endParaRPr lang="en-US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4BD47-C8D7-4398-90E3-20A2E0C94BC2}" type="slidenum">
              <a:rPr lang="en-US"/>
              <a:pPr/>
              <a:t>33</a:t>
            </a:fld>
            <a:endParaRPr lang="en-US"/>
          </a:p>
        </p:txBody>
      </p:sp>
      <p:sp>
        <p:nvSpPr>
          <p:cNvPr id="179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06C19-100B-4C4A-9BF1-D791D832BF47}" type="slidenum">
              <a:rPr lang="en-US"/>
              <a:pPr/>
              <a:t>34</a:t>
            </a:fld>
            <a:endParaRPr lang="en-US"/>
          </a:p>
        </p:txBody>
      </p:sp>
      <p:sp>
        <p:nvSpPr>
          <p:cNvPr id="180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2C826C-1812-4A8A-950D-DAFA121C3DC4}" type="slidenum">
              <a:rPr lang="en-US"/>
              <a:pPr/>
              <a:t>35</a:t>
            </a:fld>
            <a:endParaRPr lang="en-US"/>
          </a:p>
        </p:txBody>
      </p:sp>
      <p:sp>
        <p:nvSpPr>
          <p:cNvPr id="180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2FB4-E98B-46B6-827B-112F55B9AF63}" type="slidenum">
              <a:rPr lang="en-US"/>
              <a:pPr/>
              <a:t>36</a:t>
            </a:fld>
            <a:endParaRPr lang="en-US"/>
          </a:p>
        </p:txBody>
      </p:sp>
      <p:sp>
        <p:nvSpPr>
          <p:cNvPr id="180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3E6954-9ACD-4945-9786-F32C8D5EEDB9}" type="slidenum">
              <a:rPr lang="en-US"/>
              <a:pPr/>
              <a:t>37</a:t>
            </a:fld>
            <a:endParaRPr lang="en-US"/>
          </a:p>
        </p:txBody>
      </p:sp>
      <p:sp>
        <p:nvSpPr>
          <p:cNvPr id="180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0299C0-7250-408D-B1A7-2C74603EBBEB}" type="slidenum">
              <a:rPr lang="en-US"/>
              <a:pPr/>
              <a:t>4</a:t>
            </a:fld>
            <a:endParaRPr lang="en-US"/>
          </a:p>
        </p:txBody>
      </p:sp>
      <p:sp>
        <p:nvSpPr>
          <p:cNvPr id="177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A61EBD-C81C-47A6-9ACA-932A467F4A4C}" type="slidenum">
              <a:rPr lang="en-US"/>
              <a:pPr/>
              <a:t>5</a:t>
            </a:fld>
            <a:endParaRPr lang="en-US"/>
          </a:p>
        </p:txBody>
      </p:sp>
      <p:sp>
        <p:nvSpPr>
          <p:cNvPr id="193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BF2B2E-1F7F-4B88-A06A-BFA6B1FE5E26}" type="slidenum">
              <a:rPr lang="en-US"/>
              <a:pPr/>
              <a:t>6</a:t>
            </a:fld>
            <a:endParaRPr lang="en-US"/>
          </a:p>
        </p:txBody>
      </p:sp>
      <p:sp>
        <p:nvSpPr>
          <p:cNvPr id="177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2682A2-9BB6-4E78-AD5D-B28936A6BCD6}" type="slidenum">
              <a:rPr lang="en-US"/>
              <a:pPr/>
              <a:t>7</a:t>
            </a:fld>
            <a:endParaRPr lang="en-US"/>
          </a:p>
        </p:txBody>
      </p:sp>
      <p:sp>
        <p:nvSpPr>
          <p:cNvPr id="191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916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</p:spPr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2682A2-9BB6-4E78-AD5D-B28936A6BCD6}" type="slidenum">
              <a:rPr lang="en-US"/>
              <a:pPr/>
              <a:t>8</a:t>
            </a:fld>
            <a:endParaRPr lang="en-US"/>
          </a:p>
        </p:txBody>
      </p:sp>
      <p:sp>
        <p:nvSpPr>
          <p:cNvPr id="191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916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</p:spPr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21BB0D-02B1-45F4-A869-E760F924CF59}" type="slidenum">
              <a:rPr lang="en-US"/>
              <a:pPr/>
              <a:t>9</a:t>
            </a:fld>
            <a:endParaRPr lang="en-US"/>
          </a:p>
        </p:txBody>
      </p:sp>
      <p:sp>
        <p:nvSpPr>
          <p:cNvPr id="178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web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762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CSC358: Principles of Computer Networks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" y="914400"/>
            <a:ext cx="11811000" cy="795909"/>
          </a:xfrm>
        </p:spPr>
        <p:txBody>
          <a:bodyPr/>
          <a:lstStyle/>
          <a:p>
            <a:pPr eaLnBrk="1" hangingPunct="1"/>
            <a:r>
              <a:rPr lang="en-US" sz="4300" dirty="0"/>
              <a:t>Lecture 10 – Part 5: TCP Congestion Control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1999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Erfan Meskar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Winter 2025, </a:t>
            </a:r>
            <a:r>
              <a:rPr lang="en-US" sz="2400" dirty="0">
                <a:latin typeface="Calibri"/>
                <a:cs typeface="Calibri"/>
              </a:rPr>
              <a:t>University of Toronto, Mississauga </a:t>
            </a:r>
          </a:p>
        </p:txBody>
      </p:sp>
      <p:grpSp>
        <p:nvGrpSpPr>
          <p:cNvPr id="5535" name="Group 5534">
            <a:extLst>
              <a:ext uri="{FF2B5EF4-FFF2-40B4-BE49-F238E27FC236}">
                <a16:creationId xmlns:a16="http://schemas.microsoft.com/office/drawing/2014/main" id="{82975DC0-EFE0-7849-FC07-EEAF902C6D8E}"/>
              </a:ext>
            </a:extLst>
          </p:cNvPr>
          <p:cNvGrpSpPr/>
          <p:nvPr/>
        </p:nvGrpSpPr>
        <p:grpSpPr>
          <a:xfrm>
            <a:off x="3823659" y="1816059"/>
            <a:ext cx="4544682" cy="3751415"/>
            <a:chOff x="6220498" y="1552824"/>
            <a:chExt cx="5975632" cy="4795598"/>
          </a:xfrm>
        </p:grpSpPr>
        <p:sp>
          <p:nvSpPr>
            <p:cNvPr id="2" name="Freeform 370">
              <a:extLst>
                <a:ext uri="{FF2B5EF4-FFF2-40B4-BE49-F238E27FC236}">
                  <a16:creationId xmlns:a16="http://schemas.microsoft.com/office/drawing/2014/main" id="{7415805D-E634-ACD6-42CE-91EFABAD8F0C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" name="Freeform 417">
              <a:extLst>
                <a:ext uri="{FF2B5EF4-FFF2-40B4-BE49-F238E27FC236}">
                  <a16:creationId xmlns:a16="http://schemas.microsoft.com/office/drawing/2014/main" id="{8325BCC4-6175-B03B-A458-3DABABD2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418">
              <a:extLst>
                <a:ext uri="{FF2B5EF4-FFF2-40B4-BE49-F238E27FC236}">
                  <a16:creationId xmlns:a16="http://schemas.microsoft.com/office/drawing/2014/main" id="{A98FAF7A-8CCC-8A5D-EBC6-D18C924F8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5" name="Rectangle 419">
                <a:extLst>
                  <a:ext uri="{FF2B5EF4-FFF2-40B4-BE49-F238E27FC236}">
                    <a16:creationId xmlns:a16="http://schemas.microsoft.com/office/drawing/2014/main" id="{5EB7ACFE-F075-1586-E03F-2B161B1D1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420">
                <a:extLst>
                  <a:ext uri="{FF2B5EF4-FFF2-40B4-BE49-F238E27FC236}">
                    <a16:creationId xmlns:a16="http://schemas.microsoft.com/office/drawing/2014/main" id="{FA0E6E59-7615-F233-DB01-648472046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5F2C3943-D1D6-439D-4D15-B53A7521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7AD5CB6F-F7F3-DAC0-9789-4342CEB0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564" y="1605491"/>
              <a:ext cx="1372553" cy="31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mobile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B0E0DED1-F80A-E73C-BB1D-39C7C5A18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4" y="4191921"/>
              <a:ext cx="1955646" cy="27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home network</a:t>
              </a: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FEA0AA0-949C-55B7-FC59-DBFFD6EE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3182" y="5789488"/>
              <a:ext cx="1007917" cy="43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latin typeface="+mn-lt"/>
                </a:rPr>
                <a:t>   network</a:t>
              </a:r>
            </a:p>
          </p:txBody>
        </p:sp>
        <p:sp>
          <p:nvSpPr>
            <p:cNvPr id="13" name="Freeform 371">
              <a:extLst>
                <a:ext uri="{FF2B5EF4-FFF2-40B4-BE49-F238E27FC236}">
                  <a16:creationId xmlns:a16="http://schemas.microsoft.com/office/drawing/2014/main" id="{F7C17048-B8B2-1D7F-8ADF-74D2F91B3149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4717A-8315-743C-2741-75A836809BC3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5" name="Freeform 381">
                <a:extLst>
                  <a:ext uri="{FF2B5EF4-FFF2-40B4-BE49-F238E27FC236}">
                    <a16:creationId xmlns:a16="http://schemas.microsoft.com/office/drawing/2014/main" id="{B2F6F793-FFA5-5585-E4D8-65BE0A22D92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382">
                <a:extLst>
                  <a:ext uri="{FF2B5EF4-FFF2-40B4-BE49-F238E27FC236}">
                    <a16:creationId xmlns:a16="http://schemas.microsoft.com/office/drawing/2014/main" id="{567CD33A-C216-2F93-2044-779340367A89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AE746D-D866-90D6-40D3-6145845AB8E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2B9CA8A-E28F-0B5D-1BDE-EDEEF3EA6BA7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253F10-7987-A463-F850-B234FEABC423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771C25-070D-78E6-02D3-CB93EEADF59E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170114-938A-877B-0A4B-546FF7B3E4D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67090B3-235C-0F78-C358-6697E3711F3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882FDA-9160-F25D-C493-4A6D14AD566D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4" name="Freeform 398">
                <a:extLst>
                  <a:ext uri="{FF2B5EF4-FFF2-40B4-BE49-F238E27FC236}">
                    <a16:creationId xmlns:a16="http://schemas.microsoft.com/office/drawing/2014/main" id="{6C3E0D1A-4912-9AD6-2CDF-E12B3C302B2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399">
                <a:extLst>
                  <a:ext uri="{FF2B5EF4-FFF2-40B4-BE49-F238E27FC236}">
                    <a16:creationId xmlns:a16="http://schemas.microsoft.com/office/drawing/2014/main" id="{B11D51C7-3585-718A-1DAD-77BADF21B18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21F5ED-2916-55E1-30B9-92E683E9C9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C259F3-51AD-9C80-08D6-B5330F29219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F1283D-2957-4AA6-2D2D-936F77999AB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35B4F8-1E35-599C-40A2-A955953F5569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448132-A1D7-A698-54DE-996D3252CD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0994A-827B-F264-17BE-F9906C36E1A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reeform 561">
              <a:extLst>
                <a:ext uri="{FF2B5EF4-FFF2-40B4-BE49-F238E27FC236}">
                  <a16:creationId xmlns:a16="http://schemas.microsoft.com/office/drawing/2014/main" id="{E32E30A5-2F9A-1ACF-01B7-ECACFA7A5FF4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89109B-C776-0C8C-2385-E44A78E53682}"/>
                </a:ext>
              </a:extLst>
            </p:cNvPr>
            <p:cNvSpPr txBox="1"/>
            <p:nvPr/>
          </p:nvSpPr>
          <p:spPr>
            <a:xfrm>
              <a:off x="9427201" y="1851195"/>
              <a:ext cx="1834146" cy="295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national or global ISP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8B3974-1503-5BC8-2EFB-315E1F989746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F6C3D8-6AE1-910C-D406-F7470AFAF4CF}"/>
                </a:ext>
              </a:extLst>
            </p:cNvPr>
            <p:cNvSpPr txBox="1"/>
            <p:nvPr/>
          </p:nvSpPr>
          <p:spPr>
            <a:xfrm>
              <a:off x="8713280" y="3353251"/>
              <a:ext cx="1040639" cy="649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local or regional ISP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9FA8FD-7591-A572-012F-CCD592E22464}"/>
                </a:ext>
              </a:extLst>
            </p:cNvPr>
            <p:cNvSpPr txBox="1"/>
            <p:nvPr/>
          </p:nvSpPr>
          <p:spPr>
            <a:xfrm>
              <a:off x="11003342" y="468949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7AC080-2C3B-B122-2711-EF389361EFFD}"/>
                </a:ext>
              </a:extLst>
            </p:cNvPr>
            <p:cNvSpPr txBox="1"/>
            <p:nvPr/>
          </p:nvSpPr>
          <p:spPr>
            <a:xfrm>
              <a:off x="10063018" y="4228248"/>
              <a:ext cx="896206" cy="649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00" dirty="0"/>
                <a:t>network</a:t>
              </a:r>
              <a:endParaRPr lang="en-US" sz="6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417D52-23B1-ACF5-699B-71230A395CDA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7A2CD5-CCDF-F48F-C334-E140E5EF1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F7D218E-572E-B2B9-C2D0-1154E7504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C2D09A-989E-F2D5-58A1-7C5D2C7BD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4912912-7D7D-C4A3-7A29-0ABAF3BDF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56D6CE0-EE6C-559E-8638-FDA649351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52A788C-D6BA-1493-C87B-3ECAF4A12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E3CC5E3-6FCE-7815-9CE6-467EEE313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666299-3ED1-2D92-11C4-3BD890CBA9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3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FBA694-DB8E-2710-14EF-61E636EF1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583945-C5F5-B05F-1056-307C228624D8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38C001-C752-A32C-56C8-B34FCC3AD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7687E1E-FFA0-855B-3CD1-DC50ED7CB292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E8AF74D-FB46-EFBC-7E82-2A5AC90BC691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56" name="Line 428">
                    <a:extLst>
                      <a:ext uri="{FF2B5EF4-FFF2-40B4-BE49-F238E27FC236}">
                        <a16:creationId xmlns:a16="http://schemas.microsoft.com/office/drawing/2014/main" id="{7FB53E59-8F5E-891D-A627-AFE33E517D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Line 430">
                    <a:extLst>
                      <a:ext uri="{FF2B5EF4-FFF2-40B4-BE49-F238E27FC236}">
                        <a16:creationId xmlns:a16="http://schemas.microsoft.com/office/drawing/2014/main" id="{33C9BC32-06C0-90C7-25EA-CF6741BF04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Line 431">
                    <a:extLst>
                      <a:ext uri="{FF2B5EF4-FFF2-40B4-BE49-F238E27FC236}">
                        <a16:creationId xmlns:a16="http://schemas.microsoft.com/office/drawing/2014/main" id="{2980CC73-C896-040C-F50E-96CC7D8545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Line 432">
                    <a:extLst>
                      <a:ext uri="{FF2B5EF4-FFF2-40B4-BE49-F238E27FC236}">
                        <a16:creationId xmlns:a16="http://schemas.microsoft.com/office/drawing/2014/main" id="{A1541051-CF00-1E45-C2FC-AA7704BEB9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Line 433">
                    <a:extLst>
                      <a:ext uri="{FF2B5EF4-FFF2-40B4-BE49-F238E27FC236}">
                        <a16:creationId xmlns:a16="http://schemas.microsoft.com/office/drawing/2014/main" id="{09573D3E-B6CB-FCB8-B507-DE17AC1B2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Line 435">
                    <a:extLst>
                      <a:ext uri="{FF2B5EF4-FFF2-40B4-BE49-F238E27FC236}">
                        <a16:creationId xmlns:a16="http://schemas.microsoft.com/office/drawing/2014/main" id="{D71F11B0-F6D7-A2A4-8C00-B5788C1A8B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Line 436">
                    <a:extLst>
                      <a:ext uri="{FF2B5EF4-FFF2-40B4-BE49-F238E27FC236}">
                        <a16:creationId xmlns:a16="http://schemas.microsoft.com/office/drawing/2014/main" id="{CF5DD9EA-7B3B-DDC3-E9C8-3083FFE177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Line 439">
                    <a:extLst>
                      <a:ext uri="{FF2B5EF4-FFF2-40B4-BE49-F238E27FC236}">
                        <a16:creationId xmlns:a16="http://schemas.microsoft.com/office/drawing/2014/main" id="{146E8383-2886-D9B7-0AC8-A1D785DCD2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0" name="Line 440">
                    <a:extLst>
                      <a:ext uri="{FF2B5EF4-FFF2-40B4-BE49-F238E27FC236}">
                        <a16:creationId xmlns:a16="http://schemas.microsoft.com/office/drawing/2014/main" id="{2B27A112-CEE3-87F5-00B5-F7E6F3F974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1" name="Line 441">
                    <a:extLst>
                      <a:ext uri="{FF2B5EF4-FFF2-40B4-BE49-F238E27FC236}">
                        <a16:creationId xmlns:a16="http://schemas.microsoft.com/office/drawing/2014/main" id="{F84BAA16-0F9B-A12E-2EAB-031607D167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5" name="Line 443">
                    <a:extLst>
                      <a:ext uri="{FF2B5EF4-FFF2-40B4-BE49-F238E27FC236}">
                        <a16:creationId xmlns:a16="http://schemas.microsoft.com/office/drawing/2014/main" id="{3349C6F4-13B3-7B8B-CC0D-D89055260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6" name="Line 449">
                    <a:extLst>
                      <a:ext uri="{FF2B5EF4-FFF2-40B4-BE49-F238E27FC236}">
                        <a16:creationId xmlns:a16="http://schemas.microsoft.com/office/drawing/2014/main" id="{64430087-FA6E-451D-1812-4C3B810608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7" name="Line 428">
                    <a:extLst>
                      <a:ext uri="{FF2B5EF4-FFF2-40B4-BE49-F238E27FC236}">
                        <a16:creationId xmlns:a16="http://schemas.microsoft.com/office/drawing/2014/main" id="{326B2221-2345-FA1F-B10B-00D09435A7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128" name="Line 440">
                    <a:extLst>
                      <a:ext uri="{FF2B5EF4-FFF2-40B4-BE49-F238E27FC236}">
                        <a16:creationId xmlns:a16="http://schemas.microsoft.com/office/drawing/2014/main" id="{43B3939F-AE76-A9B7-CB5C-1D4CDB0417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cxnSp>
                <p:nvCxnSpPr>
                  <p:cNvPr id="5129" name="Straight Connector 5128">
                    <a:extLst>
                      <a:ext uri="{FF2B5EF4-FFF2-40B4-BE49-F238E27FC236}">
                        <a16:creationId xmlns:a16="http://schemas.microsoft.com/office/drawing/2014/main" id="{60D4A3FB-BE09-D611-909F-AAD47F0B285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0" name="Straight Connector 5129">
                    <a:extLst>
                      <a:ext uri="{FF2B5EF4-FFF2-40B4-BE49-F238E27FC236}">
                        <a16:creationId xmlns:a16="http://schemas.microsoft.com/office/drawing/2014/main" id="{3691AA47-9738-40F9-A163-D4D6379B9BA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1" name="Straight Connector 5130">
                    <a:extLst>
                      <a:ext uri="{FF2B5EF4-FFF2-40B4-BE49-F238E27FC236}">
                        <a16:creationId xmlns:a16="http://schemas.microsoft.com/office/drawing/2014/main" id="{0E627BD3-71FE-A7AB-5B5D-B39AC15859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2" name="Straight Connector 5131">
                    <a:extLst>
                      <a:ext uri="{FF2B5EF4-FFF2-40B4-BE49-F238E27FC236}">
                        <a16:creationId xmlns:a16="http://schemas.microsoft.com/office/drawing/2014/main" id="{707E5F9D-C985-4B0F-6E35-D5014B3D601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3" name="Straight Connector 5132">
                    <a:extLst>
                      <a:ext uri="{FF2B5EF4-FFF2-40B4-BE49-F238E27FC236}">
                        <a16:creationId xmlns:a16="http://schemas.microsoft.com/office/drawing/2014/main" id="{48932266-9566-B566-8D77-3BB074773F8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4" name="Straight Connector 5133">
                    <a:extLst>
                      <a:ext uri="{FF2B5EF4-FFF2-40B4-BE49-F238E27FC236}">
                        <a16:creationId xmlns:a16="http://schemas.microsoft.com/office/drawing/2014/main" id="{0096ADD5-43F1-1B03-C505-7AFA8359F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5" name="Straight Connector 5134">
                    <a:extLst>
                      <a:ext uri="{FF2B5EF4-FFF2-40B4-BE49-F238E27FC236}">
                        <a16:creationId xmlns:a16="http://schemas.microsoft.com/office/drawing/2014/main" id="{CEA178FA-4ED0-2F61-349F-50981BF43B5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6" name="Straight Connector 5135">
                    <a:extLst>
                      <a:ext uri="{FF2B5EF4-FFF2-40B4-BE49-F238E27FC236}">
                        <a16:creationId xmlns:a16="http://schemas.microsoft.com/office/drawing/2014/main" id="{E631CFAA-E5C1-F75E-2E16-B177EAC9754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37" name="Line 541">
                    <a:extLst>
                      <a:ext uri="{FF2B5EF4-FFF2-40B4-BE49-F238E27FC236}">
                        <a16:creationId xmlns:a16="http://schemas.microsoft.com/office/drawing/2014/main" id="{E4BC4E6F-7409-CF06-8AB2-5BBB72C4A5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8" name="Line 424">
                    <a:extLst>
                      <a:ext uri="{FF2B5EF4-FFF2-40B4-BE49-F238E27FC236}">
                        <a16:creationId xmlns:a16="http://schemas.microsoft.com/office/drawing/2014/main" id="{30B8EE72-F3B8-C3D3-6301-BE4612BB0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52" name="Picture 778" descr="antenna_radiation_stylized">
                  <a:extLst>
                    <a:ext uri="{FF2B5EF4-FFF2-40B4-BE49-F238E27FC236}">
                      <a16:creationId xmlns:a16="http://schemas.microsoft.com/office/drawing/2014/main" id="{EEED4766-7C99-B6F7-083F-65B123203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3" name="Picture 781" descr="antenna_radiation_stylized">
                  <a:extLst>
                    <a:ext uri="{FF2B5EF4-FFF2-40B4-BE49-F238E27FC236}">
                      <a16:creationId xmlns:a16="http://schemas.microsoft.com/office/drawing/2014/main" id="{657040D0-EB8B-9594-5727-F7B1BAA5B8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Picture 799" descr="cell_tower_radiation copy">
                  <a:extLst>
                    <a:ext uri="{FF2B5EF4-FFF2-40B4-BE49-F238E27FC236}">
                      <a16:creationId xmlns:a16="http://schemas.microsoft.com/office/drawing/2014/main" id="{5C453F51-460B-E15B-2EFA-C4005BCAD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Oval 800">
                  <a:extLst>
                    <a:ext uri="{FF2B5EF4-FFF2-40B4-BE49-F238E27FC236}">
                      <a16:creationId xmlns:a16="http://schemas.microsoft.com/office/drawing/2014/main" id="{EF0C84B8-2B46-E750-2360-67F54A08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39" name="Group 5138">
              <a:extLst>
                <a:ext uri="{FF2B5EF4-FFF2-40B4-BE49-F238E27FC236}">
                  <a16:creationId xmlns:a16="http://schemas.microsoft.com/office/drawing/2014/main" id="{54EA40DF-070E-D561-12B4-EC7A2D5DE9F6}"/>
                </a:ext>
              </a:extLst>
            </p:cNvPr>
            <p:cNvGrpSpPr/>
            <p:nvPr/>
          </p:nvGrpSpPr>
          <p:grpSpPr>
            <a:xfrm>
              <a:off x="7414072" y="1891912"/>
              <a:ext cx="1909777" cy="938011"/>
              <a:chOff x="7432700" y="1830405"/>
              <a:chExt cx="1909777" cy="938011"/>
            </a:xfrm>
          </p:grpSpPr>
          <p:grpSp>
            <p:nvGrpSpPr>
              <p:cNvPr id="5140" name="Group 652">
                <a:extLst>
                  <a:ext uri="{FF2B5EF4-FFF2-40B4-BE49-F238E27FC236}">
                    <a16:creationId xmlns:a16="http://schemas.microsoft.com/office/drawing/2014/main" id="{BA87B8D6-9C37-828A-0F0C-26A7832B1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5171" name="Picture 653" descr="iphone_stylized_small">
                  <a:extLst>
                    <a:ext uri="{FF2B5EF4-FFF2-40B4-BE49-F238E27FC236}">
                      <a16:creationId xmlns:a16="http://schemas.microsoft.com/office/drawing/2014/main" id="{C47A859C-D9AC-5073-8078-C6BBD9128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2" name="Picture 654" descr="antenna_radiation_stylized">
                  <a:extLst>
                    <a:ext uri="{FF2B5EF4-FFF2-40B4-BE49-F238E27FC236}">
                      <a16:creationId xmlns:a16="http://schemas.microsoft.com/office/drawing/2014/main" id="{3706B6C8-855F-799F-A3FB-DE51130607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1" name="Group 5140">
                <a:extLst>
                  <a:ext uri="{FF2B5EF4-FFF2-40B4-BE49-F238E27FC236}">
                    <a16:creationId xmlns:a16="http://schemas.microsoft.com/office/drawing/2014/main" id="{46B47030-A362-798A-36EA-451066D49AC4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5148" name="Picture 1017" descr="antenna_stylized">
                  <a:extLst>
                    <a:ext uri="{FF2B5EF4-FFF2-40B4-BE49-F238E27FC236}">
                      <a16:creationId xmlns:a16="http://schemas.microsoft.com/office/drawing/2014/main" id="{0F77176B-2AC3-AB79-8331-01181201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9" name="Picture 1018" descr="laptop_keyboard">
                  <a:extLst>
                    <a:ext uri="{FF2B5EF4-FFF2-40B4-BE49-F238E27FC236}">
                      <a16:creationId xmlns:a16="http://schemas.microsoft.com/office/drawing/2014/main" id="{AAA62168-B763-2DC4-AE8B-F672AB2C8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0" name="Freeform 1019">
                  <a:extLst>
                    <a:ext uri="{FF2B5EF4-FFF2-40B4-BE49-F238E27FC236}">
                      <a16:creationId xmlns:a16="http://schemas.microsoft.com/office/drawing/2014/main" id="{F690B64D-26F2-9178-04F0-42F07A805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51" name="Picture 1020" descr="screen">
                  <a:extLst>
                    <a:ext uri="{FF2B5EF4-FFF2-40B4-BE49-F238E27FC236}">
                      <a16:creationId xmlns:a16="http://schemas.microsoft.com/office/drawing/2014/main" id="{C8A6D397-6B02-DC98-FAD0-248B7A948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2" name="Freeform 1021">
                  <a:extLst>
                    <a:ext uri="{FF2B5EF4-FFF2-40B4-BE49-F238E27FC236}">
                      <a16:creationId xmlns:a16="http://schemas.microsoft.com/office/drawing/2014/main" id="{FFD78356-0AE2-9EAC-D896-1A37D8F6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3" name="Freeform 1022">
                  <a:extLst>
                    <a:ext uri="{FF2B5EF4-FFF2-40B4-BE49-F238E27FC236}">
                      <a16:creationId xmlns:a16="http://schemas.microsoft.com/office/drawing/2014/main" id="{759343C8-375D-562E-6628-5EFE9B106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4" name="Freeform 1023">
                  <a:extLst>
                    <a:ext uri="{FF2B5EF4-FFF2-40B4-BE49-F238E27FC236}">
                      <a16:creationId xmlns:a16="http://schemas.microsoft.com/office/drawing/2014/main" id="{3CDA8249-53AF-D7DE-3323-FF057FB32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5" name="Freeform 1024">
                  <a:extLst>
                    <a:ext uri="{FF2B5EF4-FFF2-40B4-BE49-F238E27FC236}">
                      <a16:creationId xmlns:a16="http://schemas.microsoft.com/office/drawing/2014/main" id="{9DF5E012-A817-7563-72A2-073226A5C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6" name="Freeform 1025">
                  <a:extLst>
                    <a:ext uri="{FF2B5EF4-FFF2-40B4-BE49-F238E27FC236}">
                      <a16:creationId xmlns:a16="http://schemas.microsoft.com/office/drawing/2014/main" id="{9EECBA39-C425-25CB-1035-037FB3F92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7" name="Freeform 1026">
                  <a:extLst>
                    <a:ext uri="{FF2B5EF4-FFF2-40B4-BE49-F238E27FC236}">
                      <a16:creationId xmlns:a16="http://schemas.microsoft.com/office/drawing/2014/main" id="{56484C5A-DA94-EC41-D350-167543DBD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58" name="Group 1027">
                  <a:extLst>
                    <a:ext uri="{FF2B5EF4-FFF2-40B4-BE49-F238E27FC236}">
                      <a16:creationId xmlns:a16="http://schemas.microsoft.com/office/drawing/2014/main" id="{BDA90BAC-15CE-7F18-DAE2-50739B7E3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5165" name="Freeform 1028">
                    <a:extLst>
                      <a:ext uri="{FF2B5EF4-FFF2-40B4-BE49-F238E27FC236}">
                        <a16:creationId xmlns:a16="http://schemas.microsoft.com/office/drawing/2014/main" id="{70BC1837-2F30-3053-6842-4FD060281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6" name="Freeform 1029">
                    <a:extLst>
                      <a:ext uri="{FF2B5EF4-FFF2-40B4-BE49-F238E27FC236}">
                        <a16:creationId xmlns:a16="http://schemas.microsoft.com/office/drawing/2014/main" id="{4E8C77BE-8451-6AC0-153D-09B4CA6745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7" name="Freeform 1030">
                    <a:extLst>
                      <a:ext uri="{FF2B5EF4-FFF2-40B4-BE49-F238E27FC236}">
                        <a16:creationId xmlns:a16="http://schemas.microsoft.com/office/drawing/2014/main" id="{DC8BAF1B-C870-127B-85B3-675DA3A63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8" name="Freeform 1031">
                    <a:extLst>
                      <a:ext uri="{FF2B5EF4-FFF2-40B4-BE49-F238E27FC236}">
                        <a16:creationId xmlns:a16="http://schemas.microsoft.com/office/drawing/2014/main" id="{0A8E0BF1-A80F-4CC1-DE2C-D92F73666B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9" name="Freeform 1032">
                    <a:extLst>
                      <a:ext uri="{FF2B5EF4-FFF2-40B4-BE49-F238E27FC236}">
                        <a16:creationId xmlns:a16="http://schemas.microsoft.com/office/drawing/2014/main" id="{2B3EEEAC-4676-A9B0-94D8-CEC06DF39B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70" name="Freeform 1033">
                    <a:extLst>
                      <a:ext uri="{FF2B5EF4-FFF2-40B4-BE49-F238E27FC236}">
                        <a16:creationId xmlns:a16="http://schemas.microsoft.com/office/drawing/2014/main" id="{18E748B9-0D60-5777-4191-D375D5EFE8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59" name="Freeform 1034">
                  <a:extLst>
                    <a:ext uri="{FF2B5EF4-FFF2-40B4-BE49-F238E27FC236}">
                      <a16:creationId xmlns:a16="http://schemas.microsoft.com/office/drawing/2014/main" id="{E903A25A-9384-BD25-4708-B80E5DEFD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0" name="Freeform 1035">
                  <a:extLst>
                    <a:ext uri="{FF2B5EF4-FFF2-40B4-BE49-F238E27FC236}">
                      <a16:creationId xmlns:a16="http://schemas.microsoft.com/office/drawing/2014/main" id="{60F21701-56C2-B024-2402-8697A1504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1" name="Freeform 1036">
                  <a:extLst>
                    <a:ext uri="{FF2B5EF4-FFF2-40B4-BE49-F238E27FC236}">
                      <a16:creationId xmlns:a16="http://schemas.microsoft.com/office/drawing/2014/main" id="{423F38BF-77B1-A41F-6BA5-C82BED174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2" name="Freeform 1037">
                  <a:extLst>
                    <a:ext uri="{FF2B5EF4-FFF2-40B4-BE49-F238E27FC236}">
                      <a16:creationId xmlns:a16="http://schemas.microsoft.com/office/drawing/2014/main" id="{D6C02D3D-4F2B-D98C-859C-4137A9F0C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3" name="Freeform 1038">
                  <a:extLst>
                    <a:ext uri="{FF2B5EF4-FFF2-40B4-BE49-F238E27FC236}">
                      <a16:creationId xmlns:a16="http://schemas.microsoft.com/office/drawing/2014/main" id="{CB262188-40A2-0B01-DEFB-B89113598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4" name="Freeform 1039">
                  <a:extLst>
                    <a:ext uri="{FF2B5EF4-FFF2-40B4-BE49-F238E27FC236}">
                      <a16:creationId xmlns:a16="http://schemas.microsoft.com/office/drawing/2014/main" id="{E646DA2D-B767-56E9-BAE1-D6D448DC1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42" name="Group 5141">
                <a:extLst>
                  <a:ext uri="{FF2B5EF4-FFF2-40B4-BE49-F238E27FC236}">
                    <a16:creationId xmlns:a16="http://schemas.microsoft.com/office/drawing/2014/main" id="{2DF69C11-3A52-1170-DF8B-5B6C140B55C1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5146" name="Picture 568" descr="light2.png">
                  <a:extLst>
                    <a:ext uri="{FF2B5EF4-FFF2-40B4-BE49-F238E27FC236}">
                      <a16:creationId xmlns:a16="http://schemas.microsoft.com/office/drawing/2014/main" id="{76929B4F-A3A5-C901-664A-32219E7B7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7" name="Picture 1017" descr="antenna_stylized">
                  <a:extLst>
                    <a:ext uri="{FF2B5EF4-FFF2-40B4-BE49-F238E27FC236}">
                      <a16:creationId xmlns:a16="http://schemas.microsoft.com/office/drawing/2014/main" id="{86E77D42-009D-5FC2-A1E2-3C2406C6FB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43" name="Group 5142">
                <a:extLst>
                  <a:ext uri="{FF2B5EF4-FFF2-40B4-BE49-F238E27FC236}">
                    <a16:creationId xmlns:a16="http://schemas.microsoft.com/office/drawing/2014/main" id="{B59EF035-7409-041B-CBA2-6824D363E2E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5144" name="Picture 603" descr="car_icon_small">
                  <a:extLst>
                    <a:ext uri="{FF2B5EF4-FFF2-40B4-BE49-F238E27FC236}">
                      <a16:creationId xmlns:a16="http://schemas.microsoft.com/office/drawing/2014/main" id="{0713FBB7-597A-8145-D9FF-362E64D2C3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45" name="Picture 1017" descr="antenna_stylized">
                  <a:extLst>
                    <a:ext uri="{FF2B5EF4-FFF2-40B4-BE49-F238E27FC236}">
                      <a16:creationId xmlns:a16="http://schemas.microsoft.com/office/drawing/2014/main" id="{59B69786-6911-093E-71ED-083ECE7F61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173" name="Group 5172">
              <a:extLst>
                <a:ext uri="{FF2B5EF4-FFF2-40B4-BE49-F238E27FC236}">
                  <a16:creationId xmlns:a16="http://schemas.microsoft.com/office/drawing/2014/main" id="{562D36E6-7EB1-A5FF-EA12-828FCC95EAA4}"/>
                </a:ext>
              </a:extLst>
            </p:cNvPr>
            <p:cNvGrpSpPr/>
            <p:nvPr/>
          </p:nvGrpSpPr>
          <p:grpSpPr>
            <a:xfrm>
              <a:off x="7468516" y="3357611"/>
              <a:ext cx="857739" cy="583764"/>
              <a:chOff x="7487144" y="3296104"/>
              <a:chExt cx="857739" cy="583764"/>
            </a:xfrm>
          </p:grpSpPr>
          <p:grpSp>
            <p:nvGrpSpPr>
              <p:cNvPr id="5174" name="Group 5173">
                <a:extLst>
                  <a:ext uri="{FF2B5EF4-FFF2-40B4-BE49-F238E27FC236}">
                    <a16:creationId xmlns:a16="http://schemas.microsoft.com/office/drawing/2014/main" id="{A3674C14-18B2-3211-34C7-7DB7A7FE4FD8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5181" name="Picture 1115" descr="antenna_stylized">
                  <a:extLst>
                    <a:ext uri="{FF2B5EF4-FFF2-40B4-BE49-F238E27FC236}">
                      <a16:creationId xmlns:a16="http://schemas.microsoft.com/office/drawing/2014/main" id="{7E7ED96C-55FF-0406-3227-902F8FF6C9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82" name="Picture 1116" descr="laptop_keyboard">
                  <a:extLst>
                    <a:ext uri="{FF2B5EF4-FFF2-40B4-BE49-F238E27FC236}">
                      <a16:creationId xmlns:a16="http://schemas.microsoft.com/office/drawing/2014/main" id="{437AB386-957B-4472-A9BA-51A9ACB9D0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3" name="Freeform 1117">
                  <a:extLst>
                    <a:ext uri="{FF2B5EF4-FFF2-40B4-BE49-F238E27FC236}">
                      <a16:creationId xmlns:a16="http://schemas.microsoft.com/office/drawing/2014/main" id="{2AED1F8B-ECC9-D745-32ED-D0890845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5184" name="Picture 1118" descr="screen">
                  <a:extLst>
                    <a:ext uri="{FF2B5EF4-FFF2-40B4-BE49-F238E27FC236}">
                      <a16:creationId xmlns:a16="http://schemas.microsoft.com/office/drawing/2014/main" id="{95041661-4288-D0E7-38A1-78A0FD563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5" name="Freeform 1119">
                  <a:extLst>
                    <a:ext uri="{FF2B5EF4-FFF2-40B4-BE49-F238E27FC236}">
                      <a16:creationId xmlns:a16="http://schemas.microsoft.com/office/drawing/2014/main" id="{31ACDBBD-797E-519F-8549-718F684BB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6" name="Freeform 1120">
                  <a:extLst>
                    <a:ext uri="{FF2B5EF4-FFF2-40B4-BE49-F238E27FC236}">
                      <a16:creationId xmlns:a16="http://schemas.microsoft.com/office/drawing/2014/main" id="{0A363EAB-95C3-D448-5AA4-F662623A3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7" name="Freeform 1121">
                  <a:extLst>
                    <a:ext uri="{FF2B5EF4-FFF2-40B4-BE49-F238E27FC236}">
                      <a16:creationId xmlns:a16="http://schemas.microsoft.com/office/drawing/2014/main" id="{CFF95C97-8E2B-EAF4-1B14-B43AD70E6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8" name="Freeform 1122">
                  <a:extLst>
                    <a:ext uri="{FF2B5EF4-FFF2-40B4-BE49-F238E27FC236}">
                      <a16:creationId xmlns:a16="http://schemas.microsoft.com/office/drawing/2014/main" id="{D8510CC7-0275-83A7-9A84-27BDEE70B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9" name="Freeform 1123">
                  <a:extLst>
                    <a:ext uri="{FF2B5EF4-FFF2-40B4-BE49-F238E27FC236}">
                      <a16:creationId xmlns:a16="http://schemas.microsoft.com/office/drawing/2014/main" id="{1A1213FA-84BC-35DE-F0C5-A3B48E3E3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0" name="Freeform 1124">
                  <a:extLst>
                    <a:ext uri="{FF2B5EF4-FFF2-40B4-BE49-F238E27FC236}">
                      <a16:creationId xmlns:a16="http://schemas.microsoft.com/office/drawing/2014/main" id="{D4F7EF4C-A960-D581-3A3D-4E3F4E3E8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5191" name="Group 1125">
                  <a:extLst>
                    <a:ext uri="{FF2B5EF4-FFF2-40B4-BE49-F238E27FC236}">
                      <a16:creationId xmlns:a16="http://schemas.microsoft.com/office/drawing/2014/main" id="{9478FC0B-D116-AB81-515B-A63FAFA3F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5198" name="Freeform 1126">
                    <a:extLst>
                      <a:ext uri="{FF2B5EF4-FFF2-40B4-BE49-F238E27FC236}">
                        <a16:creationId xmlns:a16="http://schemas.microsoft.com/office/drawing/2014/main" id="{B6C6C6B6-ACCA-674A-DD88-855DBCBF16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99" name="Freeform 1127">
                    <a:extLst>
                      <a:ext uri="{FF2B5EF4-FFF2-40B4-BE49-F238E27FC236}">
                        <a16:creationId xmlns:a16="http://schemas.microsoft.com/office/drawing/2014/main" id="{76FC7012-D21D-1D0B-4E69-5800319E9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0" name="Freeform 1128">
                    <a:extLst>
                      <a:ext uri="{FF2B5EF4-FFF2-40B4-BE49-F238E27FC236}">
                        <a16:creationId xmlns:a16="http://schemas.microsoft.com/office/drawing/2014/main" id="{27926DCD-6461-98DB-2084-1AF057C64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1" name="Freeform 1129">
                    <a:extLst>
                      <a:ext uri="{FF2B5EF4-FFF2-40B4-BE49-F238E27FC236}">
                        <a16:creationId xmlns:a16="http://schemas.microsoft.com/office/drawing/2014/main" id="{3B4C350A-C60A-7684-FDA5-D3A8EAA42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2" name="Freeform 1130">
                    <a:extLst>
                      <a:ext uri="{FF2B5EF4-FFF2-40B4-BE49-F238E27FC236}">
                        <a16:creationId xmlns:a16="http://schemas.microsoft.com/office/drawing/2014/main" id="{B6C3B6D1-B183-610D-606C-2D5FB21A5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3" name="Freeform 1131">
                    <a:extLst>
                      <a:ext uri="{FF2B5EF4-FFF2-40B4-BE49-F238E27FC236}">
                        <a16:creationId xmlns:a16="http://schemas.microsoft.com/office/drawing/2014/main" id="{1EE4283F-426E-F224-7CC1-E13F8AFEE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192" name="Freeform 1132">
                  <a:extLst>
                    <a:ext uri="{FF2B5EF4-FFF2-40B4-BE49-F238E27FC236}">
                      <a16:creationId xmlns:a16="http://schemas.microsoft.com/office/drawing/2014/main" id="{FC9FAE20-F048-3697-E360-45CF7901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3" name="Freeform 1133">
                  <a:extLst>
                    <a:ext uri="{FF2B5EF4-FFF2-40B4-BE49-F238E27FC236}">
                      <a16:creationId xmlns:a16="http://schemas.microsoft.com/office/drawing/2014/main" id="{6CD3FBF1-238B-25B5-935E-7B336A64D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4" name="Freeform 1134">
                  <a:extLst>
                    <a:ext uri="{FF2B5EF4-FFF2-40B4-BE49-F238E27FC236}">
                      <a16:creationId xmlns:a16="http://schemas.microsoft.com/office/drawing/2014/main" id="{EEC97DFC-1552-E132-F111-B0971A3A1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5" name="Freeform 1135">
                  <a:extLst>
                    <a:ext uri="{FF2B5EF4-FFF2-40B4-BE49-F238E27FC236}">
                      <a16:creationId xmlns:a16="http://schemas.microsoft.com/office/drawing/2014/main" id="{81CB74AC-0CAB-B3D7-244F-074A1B419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6" name="Freeform 1136">
                  <a:extLst>
                    <a:ext uri="{FF2B5EF4-FFF2-40B4-BE49-F238E27FC236}">
                      <a16:creationId xmlns:a16="http://schemas.microsoft.com/office/drawing/2014/main" id="{33708D2D-6B9C-EDED-5579-83E998500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7" name="Freeform 1137">
                  <a:extLst>
                    <a:ext uri="{FF2B5EF4-FFF2-40B4-BE49-F238E27FC236}">
                      <a16:creationId xmlns:a16="http://schemas.microsoft.com/office/drawing/2014/main" id="{A4995CFC-8387-1807-1434-4D9DD302E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175" name="Group 1139">
                <a:extLst>
                  <a:ext uri="{FF2B5EF4-FFF2-40B4-BE49-F238E27FC236}">
                    <a16:creationId xmlns:a16="http://schemas.microsoft.com/office/drawing/2014/main" id="{F165D874-C470-2200-CD73-BC17F3D85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5179" name="Picture 1140" descr="desktop_computer_stylized_medium">
                  <a:extLst>
                    <a:ext uri="{FF2B5EF4-FFF2-40B4-BE49-F238E27FC236}">
                      <a16:creationId xmlns:a16="http://schemas.microsoft.com/office/drawing/2014/main" id="{A1F4454F-FE28-E9D6-BD95-97579E263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80" name="Freeform 1141">
                  <a:extLst>
                    <a:ext uri="{FF2B5EF4-FFF2-40B4-BE49-F238E27FC236}">
                      <a16:creationId xmlns:a16="http://schemas.microsoft.com/office/drawing/2014/main" id="{877A5AED-B044-1B90-2CAA-880C54526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5176" name="Group 5175">
                <a:extLst>
                  <a:ext uri="{FF2B5EF4-FFF2-40B4-BE49-F238E27FC236}">
                    <a16:creationId xmlns:a16="http://schemas.microsoft.com/office/drawing/2014/main" id="{C76B7DCC-1C69-1C53-F6D6-8A6B1846AB1A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5177" name="Picture 571" descr="fridge2.png">
                  <a:extLst>
                    <a:ext uri="{FF2B5EF4-FFF2-40B4-BE49-F238E27FC236}">
                      <a16:creationId xmlns:a16="http://schemas.microsoft.com/office/drawing/2014/main" id="{6012C43E-CB54-D84F-C946-8E2BA4941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8" name="Picture 1115" descr="antenna_stylized">
                  <a:extLst>
                    <a:ext uri="{FF2B5EF4-FFF2-40B4-BE49-F238E27FC236}">
                      <a16:creationId xmlns:a16="http://schemas.microsoft.com/office/drawing/2014/main" id="{70ADC3BF-9653-942D-8440-EE279744B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204" name="Group 5203">
              <a:extLst>
                <a:ext uri="{FF2B5EF4-FFF2-40B4-BE49-F238E27FC236}">
                  <a16:creationId xmlns:a16="http://schemas.microsoft.com/office/drawing/2014/main" id="{32506D97-8E1A-FD2D-6F6B-31BFA1511C46}"/>
                </a:ext>
              </a:extLst>
            </p:cNvPr>
            <p:cNvGrpSpPr/>
            <p:nvPr/>
          </p:nvGrpSpPr>
          <p:grpSpPr>
            <a:xfrm>
              <a:off x="11039945" y="3460672"/>
              <a:ext cx="518448" cy="1212242"/>
              <a:chOff x="11058573" y="3399165"/>
              <a:chExt cx="518448" cy="1212242"/>
            </a:xfrm>
          </p:grpSpPr>
          <p:grpSp>
            <p:nvGrpSpPr>
              <p:cNvPr id="5205" name="Group 5204">
                <a:extLst>
                  <a:ext uri="{FF2B5EF4-FFF2-40B4-BE49-F238E27FC236}">
                    <a16:creationId xmlns:a16="http://schemas.microsoft.com/office/drawing/2014/main" id="{B984F496-4ABC-F649-77E5-A9BAB4D3B7C4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212" name="Straight Connector 5211">
                  <a:extLst>
                    <a:ext uri="{FF2B5EF4-FFF2-40B4-BE49-F238E27FC236}">
                      <a16:creationId xmlns:a16="http://schemas.microsoft.com/office/drawing/2014/main" id="{F614CC4C-3547-7C07-8B4E-CFC1CF996A15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13" name="Group 5212">
                  <a:extLst>
                    <a:ext uri="{FF2B5EF4-FFF2-40B4-BE49-F238E27FC236}">
                      <a16:creationId xmlns:a16="http://schemas.microsoft.com/office/drawing/2014/main" id="{1A515DE0-2884-E1B5-922B-D0D9AF854749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14" name="Picture 5213" descr="server_rack.png">
                    <a:extLst>
                      <a:ext uri="{FF2B5EF4-FFF2-40B4-BE49-F238E27FC236}">
                        <a16:creationId xmlns:a16="http://schemas.microsoft.com/office/drawing/2014/main" id="{CBA641F4-8700-DAF6-5032-0D9284772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5" name="Picture 5214" descr="server_rack.png">
                    <a:extLst>
                      <a:ext uri="{FF2B5EF4-FFF2-40B4-BE49-F238E27FC236}">
                        <a16:creationId xmlns:a16="http://schemas.microsoft.com/office/drawing/2014/main" id="{E9855686-4F95-756E-2D94-7316D116B2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6" name="Picture 5215" descr="server_rack.png">
                    <a:extLst>
                      <a:ext uri="{FF2B5EF4-FFF2-40B4-BE49-F238E27FC236}">
                        <a16:creationId xmlns:a16="http://schemas.microsoft.com/office/drawing/2014/main" id="{D0D72EA1-37A9-61F4-0B61-45C7913B95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206" name="Group 5205">
                <a:extLst>
                  <a:ext uri="{FF2B5EF4-FFF2-40B4-BE49-F238E27FC236}">
                    <a16:creationId xmlns:a16="http://schemas.microsoft.com/office/drawing/2014/main" id="{01487A3E-D309-7856-0C7D-E0569AB86F66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207" name="Straight Connector 5206">
                  <a:extLst>
                    <a:ext uri="{FF2B5EF4-FFF2-40B4-BE49-F238E27FC236}">
                      <a16:creationId xmlns:a16="http://schemas.microsoft.com/office/drawing/2014/main" id="{F3A126A9-3B8B-2CC0-86B1-CFE52C16E91D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08" name="Group 5207">
                  <a:extLst>
                    <a:ext uri="{FF2B5EF4-FFF2-40B4-BE49-F238E27FC236}">
                      <a16:creationId xmlns:a16="http://schemas.microsoft.com/office/drawing/2014/main" id="{333605C0-DDD5-BE84-3827-63EED469BB47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209" name="Picture 5208" descr="server_rack.png">
                    <a:extLst>
                      <a:ext uri="{FF2B5EF4-FFF2-40B4-BE49-F238E27FC236}">
                        <a16:creationId xmlns:a16="http://schemas.microsoft.com/office/drawing/2014/main" id="{F36A0994-958A-8FE8-15EE-D115AA06BD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0" name="Picture 5209" descr="server_rack.png">
                    <a:extLst>
                      <a:ext uri="{FF2B5EF4-FFF2-40B4-BE49-F238E27FC236}">
                        <a16:creationId xmlns:a16="http://schemas.microsoft.com/office/drawing/2014/main" id="{67FAA078-F3BE-2F33-D258-B3BF95BEC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5211" name="Picture 5210" descr="server_rack.png">
                    <a:extLst>
                      <a:ext uri="{FF2B5EF4-FFF2-40B4-BE49-F238E27FC236}">
                        <a16:creationId xmlns:a16="http://schemas.microsoft.com/office/drawing/2014/main" id="{7159C539-8C9E-5650-B49B-FCD144D95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217" name="Group 950">
              <a:extLst>
                <a:ext uri="{FF2B5EF4-FFF2-40B4-BE49-F238E27FC236}">
                  <a16:creationId xmlns:a16="http://schemas.microsoft.com/office/drawing/2014/main" id="{EDD08B3F-1685-1A9F-5C33-D1DCF690F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3913" y="5306138"/>
              <a:ext cx="177192" cy="330833"/>
              <a:chOff x="4140" y="429"/>
              <a:chExt cx="1425" cy="2396"/>
            </a:xfrm>
          </p:grpSpPr>
          <p:sp>
            <p:nvSpPr>
              <p:cNvPr id="5218" name="Freeform 951">
                <a:extLst>
                  <a:ext uri="{FF2B5EF4-FFF2-40B4-BE49-F238E27FC236}">
                    <a16:creationId xmlns:a16="http://schemas.microsoft.com/office/drawing/2014/main" id="{35CC9912-27FF-E1AA-0971-DB9F38C23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19" name="Rectangle 952">
                <a:extLst>
                  <a:ext uri="{FF2B5EF4-FFF2-40B4-BE49-F238E27FC236}">
                    <a16:creationId xmlns:a16="http://schemas.microsoft.com/office/drawing/2014/main" id="{CC0C82C7-E995-AE8F-2BC7-4C5953658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0" name="Freeform 953">
                <a:extLst>
                  <a:ext uri="{FF2B5EF4-FFF2-40B4-BE49-F238E27FC236}">
                    <a16:creationId xmlns:a16="http://schemas.microsoft.com/office/drawing/2014/main" id="{05D914FF-0E33-2D6B-D39F-0DB4DD71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1" name="Freeform 954">
                <a:extLst>
                  <a:ext uri="{FF2B5EF4-FFF2-40B4-BE49-F238E27FC236}">
                    <a16:creationId xmlns:a16="http://schemas.microsoft.com/office/drawing/2014/main" id="{B2CE6308-5290-65DD-83EB-8E4B56FA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22" name="Rectangle 955">
                <a:extLst>
                  <a:ext uri="{FF2B5EF4-FFF2-40B4-BE49-F238E27FC236}">
                    <a16:creationId xmlns:a16="http://schemas.microsoft.com/office/drawing/2014/main" id="{BF1404E1-C520-117C-B528-1585C841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3" name="Group 956">
                <a:extLst>
                  <a:ext uri="{FF2B5EF4-FFF2-40B4-BE49-F238E27FC236}">
                    <a16:creationId xmlns:a16="http://schemas.microsoft.com/office/drawing/2014/main" id="{3AA74519-7655-E97B-1F58-D6E897852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248" name="AutoShape 957">
                  <a:extLst>
                    <a:ext uri="{FF2B5EF4-FFF2-40B4-BE49-F238E27FC236}">
                      <a16:creationId xmlns:a16="http://schemas.microsoft.com/office/drawing/2014/main" id="{1C636E8E-C4C0-6A5C-586A-4DF48BBC4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9" name="AutoShape 958">
                  <a:extLst>
                    <a:ext uri="{FF2B5EF4-FFF2-40B4-BE49-F238E27FC236}">
                      <a16:creationId xmlns:a16="http://schemas.microsoft.com/office/drawing/2014/main" id="{BE0C4448-4F7C-A09A-85BB-AC2C4B833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4" name="Rectangle 959">
                <a:extLst>
                  <a:ext uri="{FF2B5EF4-FFF2-40B4-BE49-F238E27FC236}">
                    <a16:creationId xmlns:a16="http://schemas.microsoft.com/office/drawing/2014/main" id="{ACC39281-D0B1-EF7E-FB38-CE88C21F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5" name="Group 960">
                <a:extLst>
                  <a:ext uri="{FF2B5EF4-FFF2-40B4-BE49-F238E27FC236}">
                    <a16:creationId xmlns:a16="http://schemas.microsoft.com/office/drawing/2014/main" id="{F36FBBCA-396F-4E9D-F1B8-092BD6DCC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246" name="AutoShape 961">
                  <a:extLst>
                    <a:ext uri="{FF2B5EF4-FFF2-40B4-BE49-F238E27FC236}">
                      <a16:creationId xmlns:a16="http://schemas.microsoft.com/office/drawing/2014/main" id="{844189D0-1A49-1301-2EAA-F471D5315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7" name="AutoShape 962">
                  <a:extLst>
                    <a:ext uri="{FF2B5EF4-FFF2-40B4-BE49-F238E27FC236}">
                      <a16:creationId xmlns:a16="http://schemas.microsoft.com/office/drawing/2014/main" id="{9B868949-FB6E-1F51-B36C-73010D8D0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6" name="Rectangle 963">
                <a:extLst>
                  <a:ext uri="{FF2B5EF4-FFF2-40B4-BE49-F238E27FC236}">
                    <a16:creationId xmlns:a16="http://schemas.microsoft.com/office/drawing/2014/main" id="{2A8024F8-6B32-DF7A-9BB8-A6EE77023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27" name="Rectangle 964">
                <a:extLst>
                  <a:ext uri="{FF2B5EF4-FFF2-40B4-BE49-F238E27FC236}">
                    <a16:creationId xmlns:a16="http://schemas.microsoft.com/office/drawing/2014/main" id="{495DA226-A0A7-AA13-6829-C0C4C9FE4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228" name="Group 965">
                <a:extLst>
                  <a:ext uri="{FF2B5EF4-FFF2-40B4-BE49-F238E27FC236}">
                    <a16:creationId xmlns:a16="http://schemas.microsoft.com/office/drawing/2014/main" id="{9F8A3875-28F2-3180-20AF-D16F67058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244" name="AutoShape 966">
                  <a:extLst>
                    <a:ext uri="{FF2B5EF4-FFF2-40B4-BE49-F238E27FC236}">
                      <a16:creationId xmlns:a16="http://schemas.microsoft.com/office/drawing/2014/main" id="{00F57825-55EE-EDD6-B80F-B0B279D76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5" name="AutoShape 967">
                  <a:extLst>
                    <a:ext uri="{FF2B5EF4-FFF2-40B4-BE49-F238E27FC236}">
                      <a16:creationId xmlns:a16="http://schemas.microsoft.com/office/drawing/2014/main" id="{C6F79DC6-3E07-09E8-DA65-DF22F2D64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29" name="Freeform 968">
                <a:extLst>
                  <a:ext uri="{FF2B5EF4-FFF2-40B4-BE49-F238E27FC236}">
                    <a16:creationId xmlns:a16="http://schemas.microsoft.com/office/drawing/2014/main" id="{9E777592-FA74-9A78-249F-9783477D3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30" name="Group 969">
                <a:extLst>
                  <a:ext uri="{FF2B5EF4-FFF2-40B4-BE49-F238E27FC236}">
                    <a16:creationId xmlns:a16="http://schemas.microsoft.com/office/drawing/2014/main" id="{4E2CF54D-3CE7-55D6-FD1A-D1D108F2B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242" name="AutoShape 970">
                  <a:extLst>
                    <a:ext uri="{FF2B5EF4-FFF2-40B4-BE49-F238E27FC236}">
                      <a16:creationId xmlns:a16="http://schemas.microsoft.com/office/drawing/2014/main" id="{FE849117-68D4-85BD-C907-0D9A4090F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3" name="AutoShape 971">
                  <a:extLst>
                    <a:ext uri="{FF2B5EF4-FFF2-40B4-BE49-F238E27FC236}">
                      <a16:creationId xmlns:a16="http://schemas.microsoft.com/office/drawing/2014/main" id="{16D2ED25-269A-3696-270F-2C3B4E97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231" name="Rectangle 972">
                <a:extLst>
                  <a:ext uri="{FF2B5EF4-FFF2-40B4-BE49-F238E27FC236}">
                    <a16:creationId xmlns:a16="http://schemas.microsoft.com/office/drawing/2014/main" id="{6B3DCA28-7B35-DCBD-468F-9D9699C6A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2" name="Freeform 973">
                <a:extLst>
                  <a:ext uri="{FF2B5EF4-FFF2-40B4-BE49-F238E27FC236}">
                    <a16:creationId xmlns:a16="http://schemas.microsoft.com/office/drawing/2014/main" id="{E8E36742-925C-2791-E35B-E129771C8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3" name="Freeform 974">
                <a:extLst>
                  <a:ext uri="{FF2B5EF4-FFF2-40B4-BE49-F238E27FC236}">
                    <a16:creationId xmlns:a16="http://schemas.microsoft.com/office/drawing/2014/main" id="{3B18640C-37B2-F5EA-1399-2FF2D52E6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4" name="Oval 975">
                <a:extLst>
                  <a:ext uri="{FF2B5EF4-FFF2-40B4-BE49-F238E27FC236}">
                    <a16:creationId xmlns:a16="http://schemas.microsoft.com/office/drawing/2014/main" id="{D0596208-AE3F-A892-C838-BD70EB6A0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5" name="Freeform 976">
                <a:extLst>
                  <a:ext uri="{FF2B5EF4-FFF2-40B4-BE49-F238E27FC236}">
                    <a16:creationId xmlns:a16="http://schemas.microsoft.com/office/drawing/2014/main" id="{B472ECCC-7321-49BE-B1AB-254D06E1E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36" name="AutoShape 977">
                <a:extLst>
                  <a:ext uri="{FF2B5EF4-FFF2-40B4-BE49-F238E27FC236}">
                    <a16:creationId xmlns:a16="http://schemas.microsoft.com/office/drawing/2014/main" id="{2E5D3ADA-5ED4-3253-AA14-A383FC56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7" name="AutoShape 978">
                <a:extLst>
                  <a:ext uri="{FF2B5EF4-FFF2-40B4-BE49-F238E27FC236}">
                    <a16:creationId xmlns:a16="http://schemas.microsoft.com/office/drawing/2014/main" id="{753EAC40-4518-997D-57A9-6F69F9E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8" name="Oval 979">
                <a:extLst>
                  <a:ext uri="{FF2B5EF4-FFF2-40B4-BE49-F238E27FC236}">
                    <a16:creationId xmlns:a16="http://schemas.microsoft.com/office/drawing/2014/main" id="{CB5D0F94-08C3-8E61-268F-2427B03E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39" name="Oval 980">
                <a:extLst>
                  <a:ext uri="{FF2B5EF4-FFF2-40B4-BE49-F238E27FC236}">
                    <a16:creationId xmlns:a16="http://schemas.microsoft.com/office/drawing/2014/main" id="{74EE9CB8-8E7A-7393-CF5F-3E23C43B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40" name="Oval 981">
                <a:extLst>
                  <a:ext uri="{FF2B5EF4-FFF2-40B4-BE49-F238E27FC236}">
                    <a16:creationId xmlns:a16="http://schemas.microsoft.com/office/drawing/2014/main" id="{7475E936-EFDC-3DDF-C4B7-B5C5B00A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241" name="Rectangle 982">
                <a:extLst>
                  <a:ext uri="{FF2B5EF4-FFF2-40B4-BE49-F238E27FC236}">
                    <a16:creationId xmlns:a16="http://schemas.microsoft.com/office/drawing/2014/main" id="{73B1A4A4-773A-B1B7-3136-6EE7AAFD8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250" name="Group 590">
              <a:extLst>
                <a:ext uri="{FF2B5EF4-FFF2-40B4-BE49-F238E27FC236}">
                  <a16:creationId xmlns:a16="http://schemas.microsoft.com/office/drawing/2014/main" id="{BD88E837-7ABB-DBA4-8847-7946A867DE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55853" y="4932348"/>
              <a:ext cx="345630" cy="320302"/>
              <a:chOff x="2839" y="3501"/>
              <a:chExt cx="755" cy="803"/>
            </a:xfrm>
          </p:grpSpPr>
          <p:pic>
            <p:nvPicPr>
              <p:cNvPr id="5251" name="Picture 591" descr="desktop_computer_stylized_medium">
                <a:extLst>
                  <a:ext uri="{FF2B5EF4-FFF2-40B4-BE49-F238E27FC236}">
                    <a16:creationId xmlns:a16="http://schemas.microsoft.com/office/drawing/2014/main" id="{746A2713-0E50-9E0F-AA7F-30ECF015F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2" name="Freeform 592">
                <a:extLst>
                  <a:ext uri="{FF2B5EF4-FFF2-40B4-BE49-F238E27FC236}">
                    <a16:creationId xmlns:a16="http://schemas.microsoft.com/office/drawing/2014/main" id="{372373E1-E590-617D-D3F5-9D8B118F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53" name="Group 1064">
              <a:extLst>
                <a:ext uri="{FF2B5EF4-FFF2-40B4-BE49-F238E27FC236}">
                  <a16:creationId xmlns:a16="http://schemas.microsoft.com/office/drawing/2014/main" id="{AD036B1F-7FB4-B3AA-9B5B-6E6D8E670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0801" y="5861358"/>
              <a:ext cx="310186" cy="307808"/>
              <a:chOff x="877" y="1008"/>
              <a:chExt cx="2747" cy="2591"/>
            </a:xfrm>
          </p:grpSpPr>
          <p:pic>
            <p:nvPicPr>
              <p:cNvPr id="5254" name="Picture 1065" descr="antenna_stylized">
                <a:extLst>
                  <a:ext uri="{FF2B5EF4-FFF2-40B4-BE49-F238E27FC236}">
                    <a16:creationId xmlns:a16="http://schemas.microsoft.com/office/drawing/2014/main" id="{5A0ADF6F-69CE-E3AA-460D-78D5A8979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55" name="Picture 1066" descr="laptop_keyboard">
                <a:extLst>
                  <a:ext uri="{FF2B5EF4-FFF2-40B4-BE49-F238E27FC236}">
                    <a16:creationId xmlns:a16="http://schemas.microsoft.com/office/drawing/2014/main" id="{BDB34A4B-6FD4-11EF-6B3B-389169D7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6" name="Freeform 1067">
                <a:extLst>
                  <a:ext uri="{FF2B5EF4-FFF2-40B4-BE49-F238E27FC236}">
                    <a16:creationId xmlns:a16="http://schemas.microsoft.com/office/drawing/2014/main" id="{157492DA-B318-7A8F-7032-AA30F4564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57" name="Picture 1068" descr="screen">
                <a:extLst>
                  <a:ext uri="{FF2B5EF4-FFF2-40B4-BE49-F238E27FC236}">
                    <a16:creationId xmlns:a16="http://schemas.microsoft.com/office/drawing/2014/main" id="{D253E969-898D-5593-22C9-F8AFB00A0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8" name="Freeform 1069">
                <a:extLst>
                  <a:ext uri="{FF2B5EF4-FFF2-40B4-BE49-F238E27FC236}">
                    <a16:creationId xmlns:a16="http://schemas.microsoft.com/office/drawing/2014/main" id="{B5C9A2C9-EFD4-185F-A567-D529583A5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59" name="Freeform 1070">
                <a:extLst>
                  <a:ext uri="{FF2B5EF4-FFF2-40B4-BE49-F238E27FC236}">
                    <a16:creationId xmlns:a16="http://schemas.microsoft.com/office/drawing/2014/main" id="{5F8F8057-F3F0-689D-8BEE-B1F3A9464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0" name="Freeform 1071">
                <a:extLst>
                  <a:ext uri="{FF2B5EF4-FFF2-40B4-BE49-F238E27FC236}">
                    <a16:creationId xmlns:a16="http://schemas.microsoft.com/office/drawing/2014/main" id="{D6A32B9D-96E3-3A34-A09C-137CB884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1" name="Freeform 1072">
                <a:extLst>
                  <a:ext uri="{FF2B5EF4-FFF2-40B4-BE49-F238E27FC236}">
                    <a16:creationId xmlns:a16="http://schemas.microsoft.com/office/drawing/2014/main" id="{9294BF97-F8A1-C92C-0382-C3C93A8EB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2" name="Freeform 1073">
                <a:extLst>
                  <a:ext uri="{FF2B5EF4-FFF2-40B4-BE49-F238E27FC236}">
                    <a16:creationId xmlns:a16="http://schemas.microsoft.com/office/drawing/2014/main" id="{050673BE-2D36-E91A-FE6B-C5489A0AD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3" name="Freeform 1074">
                <a:extLst>
                  <a:ext uri="{FF2B5EF4-FFF2-40B4-BE49-F238E27FC236}">
                    <a16:creationId xmlns:a16="http://schemas.microsoft.com/office/drawing/2014/main" id="{222B197D-4C46-B221-31B0-1DC08E2F2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64" name="Group 1075">
                <a:extLst>
                  <a:ext uri="{FF2B5EF4-FFF2-40B4-BE49-F238E27FC236}">
                    <a16:creationId xmlns:a16="http://schemas.microsoft.com/office/drawing/2014/main" id="{21A494FE-718A-BBAF-402B-21814C077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271" name="Freeform 1076">
                  <a:extLst>
                    <a:ext uri="{FF2B5EF4-FFF2-40B4-BE49-F238E27FC236}">
                      <a16:creationId xmlns:a16="http://schemas.microsoft.com/office/drawing/2014/main" id="{163C608D-0C1D-6291-55D8-B5BF941D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2" name="Freeform 1077">
                  <a:extLst>
                    <a:ext uri="{FF2B5EF4-FFF2-40B4-BE49-F238E27FC236}">
                      <a16:creationId xmlns:a16="http://schemas.microsoft.com/office/drawing/2014/main" id="{CDFA4E6E-EBCE-B59D-64B4-889126ECD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3" name="Freeform 1078">
                  <a:extLst>
                    <a:ext uri="{FF2B5EF4-FFF2-40B4-BE49-F238E27FC236}">
                      <a16:creationId xmlns:a16="http://schemas.microsoft.com/office/drawing/2014/main" id="{15D0DCE4-3194-8032-22D8-F516B3CFF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4" name="Freeform 1079">
                  <a:extLst>
                    <a:ext uri="{FF2B5EF4-FFF2-40B4-BE49-F238E27FC236}">
                      <a16:creationId xmlns:a16="http://schemas.microsoft.com/office/drawing/2014/main" id="{4A6856F3-03D2-B756-4E1C-C2C80F4B9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5" name="Freeform 1080">
                  <a:extLst>
                    <a:ext uri="{FF2B5EF4-FFF2-40B4-BE49-F238E27FC236}">
                      <a16:creationId xmlns:a16="http://schemas.microsoft.com/office/drawing/2014/main" id="{54CDAAB1-3617-DE77-3055-EB6EA9416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6" name="Freeform 1081">
                  <a:extLst>
                    <a:ext uri="{FF2B5EF4-FFF2-40B4-BE49-F238E27FC236}">
                      <a16:creationId xmlns:a16="http://schemas.microsoft.com/office/drawing/2014/main" id="{57924E1C-B3A5-1DDD-F9D4-462C8E862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65" name="Freeform 1082">
                <a:extLst>
                  <a:ext uri="{FF2B5EF4-FFF2-40B4-BE49-F238E27FC236}">
                    <a16:creationId xmlns:a16="http://schemas.microsoft.com/office/drawing/2014/main" id="{F7A7B9C3-D235-A2C7-1D18-207E7427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6" name="Freeform 1083">
                <a:extLst>
                  <a:ext uri="{FF2B5EF4-FFF2-40B4-BE49-F238E27FC236}">
                    <a16:creationId xmlns:a16="http://schemas.microsoft.com/office/drawing/2014/main" id="{6A3C2246-A073-CF20-4526-2448757EC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7" name="Freeform 1084">
                <a:extLst>
                  <a:ext uri="{FF2B5EF4-FFF2-40B4-BE49-F238E27FC236}">
                    <a16:creationId xmlns:a16="http://schemas.microsoft.com/office/drawing/2014/main" id="{5B7C9BED-F91F-DE99-B258-1BB09527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8" name="Freeform 1085">
                <a:extLst>
                  <a:ext uri="{FF2B5EF4-FFF2-40B4-BE49-F238E27FC236}">
                    <a16:creationId xmlns:a16="http://schemas.microsoft.com/office/drawing/2014/main" id="{89DF7C00-B82F-CF37-B843-D1B07D7F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69" name="Freeform 1086">
                <a:extLst>
                  <a:ext uri="{FF2B5EF4-FFF2-40B4-BE49-F238E27FC236}">
                    <a16:creationId xmlns:a16="http://schemas.microsoft.com/office/drawing/2014/main" id="{1A14B286-4A2A-2520-53B1-BE96A6C9F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70" name="Freeform 1087">
                <a:extLst>
                  <a:ext uri="{FF2B5EF4-FFF2-40B4-BE49-F238E27FC236}">
                    <a16:creationId xmlns:a16="http://schemas.microsoft.com/office/drawing/2014/main" id="{72075EC9-6FBC-997A-0D01-D6F846BCBE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277" name="Group 590">
              <a:extLst>
                <a:ext uri="{FF2B5EF4-FFF2-40B4-BE49-F238E27FC236}">
                  <a16:creationId xmlns:a16="http://schemas.microsoft.com/office/drawing/2014/main" id="{3EB12C41-1F84-675F-45C1-FD649521CF5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48979" y="5313247"/>
              <a:ext cx="345630" cy="320302"/>
              <a:chOff x="2839" y="3501"/>
              <a:chExt cx="755" cy="803"/>
            </a:xfrm>
          </p:grpSpPr>
          <p:pic>
            <p:nvPicPr>
              <p:cNvPr id="5278" name="Picture 591" descr="desktop_computer_stylized_medium">
                <a:extLst>
                  <a:ext uri="{FF2B5EF4-FFF2-40B4-BE49-F238E27FC236}">
                    <a16:creationId xmlns:a16="http://schemas.microsoft.com/office/drawing/2014/main" id="{9749AC9E-8230-AC79-9D0A-740BB0C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9" name="Freeform 592">
                <a:extLst>
                  <a:ext uri="{FF2B5EF4-FFF2-40B4-BE49-F238E27FC236}">
                    <a16:creationId xmlns:a16="http://schemas.microsoft.com/office/drawing/2014/main" id="{04B58AA6-7F2E-B6FF-A96A-69D9F7F95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0" name="Group 590">
              <a:extLst>
                <a:ext uri="{FF2B5EF4-FFF2-40B4-BE49-F238E27FC236}">
                  <a16:creationId xmlns:a16="http://schemas.microsoft.com/office/drawing/2014/main" id="{E7A9FF4C-8B31-58F9-61BB-CDAA6791D3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28907" y="5536844"/>
              <a:ext cx="345630" cy="320302"/>
              <a:chOff x="2839" y="3501"/>
              <a:chExt cx="755" cy="803"/>
            </a:xfrm>
          </p:grpSpPr>
          <p:pic>
            <p:nvPicPr>
              <p:cNvPr id="5281" name="Picture 591" descr="desktop_computer_stylized_medium">
                <a:extLst>
                  <a:ext uri="{FF2B5EF4-FFF2-40B4-BE49-F238E27FC236}">
                    <a16:creationId xmlns:a16="http://schemas.microsoft.com/office/drawing/2014/main" id="{C3E7D600-BDB1-8E83-8FC7-B71A41F2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2" name="Freeform 592">
                <a:extLst>
                  <a:ext uri="{FF2B5EF4-FFF2-40B4-BE49-F238E27FC236}">
                    <a16:creationId xmlns:a16="http://schemas.microsoft.com/office/drawing/2014/main" id="{58A471B9-F838-E0D1-16D7-4E4979A75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3" name="Group 590">
              <a:extLst>
                <a:ext uri="{FF2B5EF4-FFF2-40B4-BE49-F238E27FC236}">
                  <a16:creationId xmlns:a16="http://schemas.microsoft.com/office/drawing/2014/main" id="{07527F15-71D4-F8DD-9C7F-A7DF3DB2899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27132" y="5558317"/>
              <a:ext cx="345630" cy="320302"/>
              <a:chOff x="2839" y="3501"/>
              <a:chExt cx="755" cy="803"/>
            </a:xfrm>
          </p:grpSpPr>
          <p:pic>
            <p:nvPicPr>
              <p:cNvPr id="5284" name="Picture 591" descr="desktop_computer_stylized_medium">
                <a:extLst>
                  <a:ext uri="{FF2B5EF4-FFF2-40B4-BE49-F238E27FC236}">
                    <a16:creationId xmlns:a16="http://schemas.microsoft.com/office/drawing/2014/main" id="{011BFF62-A5DD-363C-DAEB-C39ED2F94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5" name="Freeform 592">
                <a:extLst>
                  <a:ext uri="{FF2B5EF4-FFF2-40B4-BE49-F238E27FC236}">
                    <a16:creationId xmlns:a16="http://schemas.microsoft.com/office/drawing/2014/main" id="{2C0616CF-6E9F-D982-CCD3-76689490D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5286" name="Group 1064">
              <a:extLst>
                <a:ext uri="{FF2B5EF4-FFF2-40B4-BE49-F238E27FC236}">
                  <a16:creationId xmlns:a16="http://schemas.microsoft.com/office/drawing/2014/main" id="{4669113E-9247-5B3B-4EE0-49192F0F6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169" y="6015687"/>
              <a:ext cx="319264" cy="253379"/>
              <a:chOff x="877" y="1008"/>
              <a:chExt cx="2747" cy="2591"/>
            </a:xfrm>
          </p:grpSpPr>
          <p:pic>
            <p:nvPicPr>
              <p:cNvPr id="5287" name="Picture 1065" descr="antenna_stylized">
                <a:extLst>
                  <a:ext uri="{FF2B5EF4-FFF2-40B4-BE49-F238E27FC236}">
                    <a16:creationId xmlns:a16="http://schemas.microsoft.com/office/drawing/2014/main" id="{737D8274-93D3-5A3A-4504-FDFC608E9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88" name="Picture 1066" descr="laptop_keyboard">
                <a:extLst>
                  <a:ext uri="{FF2B5EF4-FFF2-40B4-BE49-F238E27FC236}">
                    <a16:creationId xmlns:a16="http://schemas.microsoft.com/office/drawing/2014/main" id="{D5559779-3F74-974A-8879-4FF521064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89" name="Freeform 1067">
                <a:extLst>
                  <a:ext uri="{FF2B5EF4-FFF2-40B4-BE49-F238E27FC236}">
                    <a16:creationId xmlns:a16="http://schemas.microsoft.com/office/drawing/2014/main" id="{2A3B7E2F-C215-E0D2-10A4-8C78ADF35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290" name="Picture 1068" descr="screen">
                <a:extLst>
                  <a:ext uri="{FF2B5EF4-FFF2-40B4-BE49-F238E27FC236}">
                    <a16:creationId xmlns:a16="http://schemas.microsoft.com/office/drawing/2014/main" id="{90E3C69C-9DE0-AD07-9A74-FC62A2908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91" name="Freeform 1069">
                <a:extLst>
                  <a:ext uri="{FF2B5EF4-FFF2-40B4-BE49-F238E27FC236}">
                    <a16:creationId xmlns:a16="http://schemas.microsoft.com/office/drawing/2014/main" id="{1D93938D-C3EF-1959-6721-9F5E5EA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2" name="Freeform 1070">
                <a:extLst>
                  <a:ext uri="{FF2B5EF4-FFF2-40B4-BE49-F238E27FC236}">
                    <a16:creationId xmlns:a16="http://schemas.microsoft.com/office/drawing/2014/main" id="{21D3C792-1C91-6CEE-8760-B6D59C622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3" name="Freeform 1071">
                <a:extLst>
                  <a:ext uri="{FF2B5EF4-FFF2-40B4-BE49-F238E27FC236}">
                    <a16:creationId xmlns:a16="http://schemas.microsoft.com/office/drawing/2014/main" id="{4CD7D5BD-1AC9-0EA4-BD94-FFA18067F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4" name="Freeform 1072">
                <a:extLst>
                  <a:ext uri="{FF2B5EF4-FFF2-40B4-BE49-F238E27FC236}">
                    <a16:creationId xmlns:a16="http://schemas.microsoft.com/office/drawing/2014/main" id="{A4955CED-12A4-AB1E-0655-9BEB40B73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5" name="Freeform 1073">
                <a:extLst>
                  <a:ext uri="{FF2B5EF4-FFF2-40B4-BE49-F238E27FC236}">
                    <a16:creationId xmlns:a16="http://schemas.microsoft.com/office/drawing/2014/main" id="{A47DDAF2-07E0-A714-AE0E-332F995D8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6" name="Freeform 1074">
                <a:extLst>
                  <a:ext uri="{FF2B5EF4-FFF2-40B4-BE49-F238E27FC236}">
                    <a16:creationId xmlns:a16="http://schemas.microsoft.com/office/drawing/2014/main" id="{6A2C1D28-CF36-473D-8404-0FF3CB554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297" name="Group 1075">
                <a:extLst>
                  <a:ext uri="{FF2B5EF4-FFF2-40B4-BE49-F238E27FC236}">
                    <a16:creationId xmlns:a16="http://schemas.microsoft.com/office/drawing/2014/main" id="{249CDF88-6B41-3757-CCFB-187AE73ED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304" name="Freeform 1076">
                  <a:extLst>
                    <a:ext uri="{FF2B5EF4-FFF2-40B4-BE49-F238E27FC236}">
                      <a16:creationId xmlns:a16="http://schemas.microsoft.com/office/drawing/2014/main" id="{B5075AB6-0D74-F6B4-DC2A-309AC78DD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5" name="Freeform 1077">
                  <a:extLst>
                    <a:ext uri="{FF2B5EF4-FFF2-40B4-BE49-F238E27FC236}">
                      <a16:creationId xmlns:a16="http://schemas.microsoft.com/office/drawing/2014/main" id="{C48A92F6-8BED-B13A-3B03-47FB473A0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6" name="Freeform 1078">
                  <a:extLst>
                    <a:ext uri="{FF2B5EF4-FFF2-40B4-BE49-F238E27FC236}">
                      <a16:creationId xmlns:a16="http://schemas.microsoft.com/office/drawing/2014/main" id="{9FAAF23D-2933-01C2-8622-31532282C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7" name="Freeform 1079">
                  <a:extLst>
                    <a:ext uri="{FF2B5EF4-FFF2-40B4-BE49-F238E27FC236}">
                      <a16:creationId xmlns:a16="http://schemas.microsoft.com/office/drawing/2014/main" id="{5B4BBC48-F6C1-98C1-31D1-AC8459EF2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8" name="Freeform 1080">
                  <a:extLst>
                    <a:ext uri="{FF2B5EF4-FFF2-40B4-BE49-F238E27FC236}">
                      <a16:creationId xmlns:a16="http://schemas.microsoft.com/office/drawing/2014/main" id="{E929E7A3-00A9-196B-CB93-B6DF47C28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09" name="Freeform 1081">
                  <a:extLst>
                    <a:ext uri="{FF2B5EF4-FFF2-40B4-BE49-F238E27FC236}">
                      <a16:creationId xmlns:a16="http://schemas.microsoft.com/office/drawing/2014/main" id="{939D2844-5DA9-B487-1D78-090AB915F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298" name="Freeform 1082">
                <a:extLst>
                  <a:ext uri="{FF2B5EF4-FFF2-40B4-BE49-F238E27FC236}">
                    <a16:creationId xmlns:a16="http://schemas.microsoft.com/office/drawing/2014/main" id="{02274646-0C5D-F3E8-4672-E0EE00D5A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99" name="Freeform 1083">
                <a:extLst>
                  <a:ext uri="{FF2B5EF4-FFF2-40B4-BE49-F238E27FC236}">
                    <a16:creationId xmlns:a16="http://schemas.microsoft.com/office/drawing/2014/main" id="{EE269D35-CC04-3EFF-81E7-DCA02F0CB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0" name="Freeform 1084">
                <a:extLst>
                  <a:ext uri="{FF2B5EF4-FFF2-40B4-BE49-F238E27FC236}">
                    <a16:creationId xmlns:a16="http://schemas.microsoft.com/office/drawing/2014/main" id="{211CC3C5-761D-59CE-AB81-069DCBED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1" name="Freeform 1085">
                <a:extLst>
                  <a:ext uri="{FF2B5EF4-FFF2-40B4-BE49-F238E27FC236}">
                    <a16:creationId xmlns:a16="http://schemas.microsoft.com/office/drawing/2014/main" id="{5F01CA54-942E-D6E8-AA9E-7D1C3BA8A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2" name="Freeform 1086">
                <a:extLst>
                  <a:ext uri="{FF2B5EF4-FFF2-40B4-BE49-F238E27FC236}">
                    <a16:creationId xmlns:a16="http://schemas.microsoft.com/office/drawing/2014/main" id="{2BCD6992-2588-B4FD-7EDF-4B32E3E71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03" name="Freeform 1087">
                <a:extLst>
                  <a:ext uri="{FF2B5EF4-FFF2-40B4-BE49-F238E27FC236}">
                    <a16:creationId xmlns:a16="http://schemas.microsoft.com/office/drawing/2014/main" id="{5AB01AB0-34D3-299B-AA86-6BBA145D87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5310" name="Group 983">
              <a:extLst>
                <a:ext uri="{FF2B5EF4-FFF2-40B4-BE49-F238E27FC236}">
                  <a16:creationId xmlns:a16="http://schemas.microsoft.com/office/drawing/2014/main" id="{C5897088-5A0F-0145-22F2-8E6522C17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2875" y="5668575"/>
              <a:ext cx="171450" cy="348944"/>
              <a:chOff x="4140" y="429"/>
              <a:chExt cx="1425" cy="2396"/>
            </a:xfrm>
          </p:grpSpPr>
          <p:sp>
            <p:nvSpPr>
              <p:cNvPr id="5311" name="Freeform 984">
                <a:extLst>
                  <a:ext uri="{FF2B5EF4-FFF2-40B4-BE49-F238E27FC236}">
                    <a16:creationId xmlns:a16="http://schemas.microsoft.com/office/drawing/2014/main" id="{8E100DB7-0CE6-0E97-BC69-3C92E084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2" name="Rectangle 985">
                <a:extLst>
                  <a:ext uri="{FF2B5EF4-FFF2-40B4-BE49-F238E27FC236}">
                    <a16:creationId xmlns:a16="http://schemas.microsoft.com/office/drawing/2014/main" id="{8A17A68B-A569-2DA7-BD88-161D86D9F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13" name="Freeform 986">
                <a:extLst>
                  <a:ext uri="{FF2B5EF4-FFF2-40B4-BE49-F238E27FC236}">
                    <a16:creationId xmlns:a16="http://schemas.microsoft.com/office/drawing/2014/main" id="{B82BB643-CCB9-AAD2-D53C-0B7C1612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4" name="Freeform 987">
                <a:extLst>
                  <a:ext uri="{FF2B5EF4-FFF2-40B4-BE49-F238E27FC236}">
                    <a16:creationId xmlns:a16="http://schemas.microsoft.com/office/drawing/2014/main" id="{361A971D-0B08-8C09-ED39-4C29A656E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15" name="Rectangle 988">
                <a:extLst>
                  <a:ext uri="{FF2B5EF4-FFF2-40B4-BE49-F238E27FC236}">
                    <a16:creationId xmlns:a16="http://schemas.microsoft.com/office/drawing/2014/main" id="{7F172E1A-9E98-E783-E695-D45AB7A43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6" name="Group 989">
                <a:extLst>
                  <a:ext uri="{FF2B5EF4-FFF2-40B4-BE49-F238E27FC236}">
                    <a16:creationId xmlns:a16="http://schemas.microsoft.com/office/drawing/2014/main" id="{B415C907-FEE7-238D-86C8-6DFB9F880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341" name="AutoShape 990">
                  <a:extLst>
                    <a:ext uri="{FF2B5EF4-FFF2-40B4-BE49-F238E27FC236}">
                      <a16:creationId xmlns:a16="http://schemas.microsoft.com/office/drawing/2014/main" id="{D5731EE3-DE47-527B-4B3F-7DCAE9A83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2" name="AutoShape 991">
                  <a:extLst>
                    <a:ext uri="{FF2B5EF4-FFF2-40B4-BE49-F238E27FC236}">
                      <a16:creationId xmlns:a16="http://schemas.microsoft.com/office/drawing/2014/main" id="{73F934A9-B69E-54BF-E210-F52FAD38B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7" name="Rectangle 992">
                <a:extLst>
                  <a:ext uri="{FF2B5EF4-FFF2-40B4-BE49-F238E27FC236}">
                    <a16:creationId xmlns:a16="http://schemas.microsoft.com/office/drawing/2014/main" id="{9CC89107-E337-37BE-6565-79CD1F156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18" name="Group 993">
                <a:extLst>
                  <a:ext uri="{FF2B5EF4-FFF2-40B4-BE49-F238E27FC236}">
                    <a16:creationId xmlns:a16="http://schemas.microsoft.com/office/drawing/2014/main" id="{1E6C3EBC-CD68-1432-DB58-A6A44E1C68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339" name="AutoShape 994">
                  <a:extLst>
                    <a:ext uri="{FF2B5EF4-FFF2-40B4-BE49-F238E27FC236}">
                      <a16:creationId xmlns:a16="http://schemas.microsoft.com/office/drawing/2014/main" id="{A23E5D75-E80E-00DF-CC88-D750B537A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40" name="AutoShape 995">
                  <a:extLst>
                    <a:ext uri="{FF2B5EF4-FFF2-40B4-BE49-F238E27FC236}">
                      <a16:creationId xmlns:a16="http://schemas.microsoft.com/office/drawing/2014/main" id="{C327206D-419D-7237-41EB-C5E9C2229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19" name="Rectangle 996">
                <a:extLst>
                  <a:ext uri="{FF2B5EF4-FFF2-40B4-BE49-F238E27FC236}">
                    <a16:creationId xmlns:a16="http://schemas.microsoft.com/office/drawing/2014/main" id="{BA124096-BB33-D8B8-2505-F90C9676B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0" name="Rectangle 997">
                <a:extLst>
                  <a:ext uri="{FF2B5EF4-FFF2-40B4-BE49-F238E27FC236}">
                    <a16:creationId xmlns:a16="http://schemas.microsoft.com/office/drawing/2014/main" id="{F447CD40-2BDD-4600-B349-13734184C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321" name="Group 998">
                <a:extLst>
                  <a:ext uri="{FF2B5EF4-FFF2-40B4-BE49-F238E27FC236}">
                    <a16:creationId xmlns:a16="http://schemas.microsoft.com/office/drawing/2014/main" id="{490CC758-060E-9FAE-3EFB-64DBCC08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37" name="AutoShape 999">
                  <a:extLst>
                    <a:ext uri="{FF2B5EF4-FFF2-40B4-BE49-F238E27FC236}">
                      <a16:creationId xmlns:a16="http://schemas.microsoft.com/office/drawing/2014/main" id="{A046E8F7-C409-E50E-C2DD-B0AB10648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8" name="AutoShape 1000">
                  <a:extLst>
                    <a:ext uri="{FF2B5EF4-FFF2-40B4-BE49-F238E27FC236}">
                      <a16:creationId xmlns:a16="http://schemas.microsoft.com/office/drawing/2014/main" id="{420F1F2C-B406-2C3C-CA2B-CE093869E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2" name="Freeform 1001">
                <a:extLst>
                  <a:ext uri="{FF2B5EF4-FFF2-40B4-BE49-F238E27FC236}">
                    <a16:creationId xmlns:a16="http://schemas.microsoft.com/office/drawing/2014/main" id="{923E66BF-5153-FA00-5457-5B23F7A32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23" name="Group 1002">
                <a:extLst>
                  <a:ext uri="{FF2B5EF4-FFF2-40B4-BE49-F238E27FC236}">
                    <a16:creationId xmlns:a16="http://schemas.microsoft.com/office/drawing/2014/main" id="{0AC64B74-8855-9D02-D4FF-9AF9E3027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35" name="AutoShape 1003">
                  <a:extLst>
                    <a:ext uri="{FF2B5EF4-FFF2-40B4-BE49-F238E27FC236}">
                      <a16:creationId xmlns:a16="http://schemas.microsoft.com/office/drawing/2014/main" id="{E99DFEA4-DAB2-F28C-190D-F6DC62375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36" name="AutoShape 1004">
                  <a:extLst>
                    <a:ext uri="{FF2B5EF4-FFF2-40B4-BE49-F238E27FC236}">
                      <a16:creationId xmlns:a16="http://schemas.microsoft.com/office/drawing/2014/main" id="{68558D6B-9311-0243-3157-1E231EA93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24" name="Rectangle 1005">
                <a:extLst>
                  <a:ext uri="{FF2B5EF4-FFF2-40B4-BE49-F238E27FC236}">
                    <a16:creationId xmlns:a16="http://schemas.microsoft.com/office/drawing/2014/main" id="{4901DFF3-94C7-DD4A-DF52-0C6CF5325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5" name="Freeform 1006">
                <a:extLst>
                  <a:ext uri="{FF2B5EF4-FFF2-40B4-BE49-F238E27FC236}">
                    <a16:creationId xmlns:a16="http://schemas.microsoft.com/office/drawing/2014/main" id="{5C077667-299F-59B2-0ACC-1D05CDD03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6" name="Freeform 1007">
                <a:extLst>
                  <a:ext uri="{FF2B5EF4-FFF2-40B4-BE49-F238E27FC236}">
                    <a16:creationId xmlns:a16="http://schemas.microsoft.com/office/drawing/2014/main" id="{036CB8B5-4C35-4A48-40E2-4A48B825D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7" name="Oval 1008">
                <a:extLst>
                  <a:ext uri="{FF2B5EF4-FFF2-40B4-BE49-F238E27FC236}">
                    <a16:creationId xmlns:a16="http://schemas.microsoft.com/office/drawing/2014/main" id="{4315CAF7-E007-9C7B-6E5F-E2C12B92E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28" name="Freeform 1009">
                <a:extLst>
                  <a:ext uri="{FF2B5EF4-FFF2-40B4-BE49-F238E27FC236}">
                    <a16:creationId xmlns:a16="http://schemas.microsoft.com/office/drawing/2014/main" id="{9AFFE058-5761-9C44-D3DB-89A37F6D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29" name="AutoShape 1010">
                <a:extLst>
                  <a:ext uri="{FF2B5EF4-FFF2-40B4-BE49-F238E27FC236}">
                    <a16:creationId xmlns:a16="http://schemas.microsoft.com/office/drawing/2014/main" id="{23E49855-1860-2879-B3A9-683BF47E6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0" name="AutoShape 1011">
                <a:extLst>
                  <a:ext uri="{FF2B5EF4-FFF2-40B4-BE49-F238E27FC236}">
                    <a16:creationId xmlns:a16="http://schemas.microsoft.com/office/drawing/2014/main" id="{6901B131-2873-E4A5-EEC5-EA2CAB10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1" name="Oval 1012">
                <a:extLst>
                  <a:ext uri="{FF2B5EF4-FFF2-40B4-BE49-F238E27FC236}">
                    <a16:creationId xmlns:a16="http://schemas.microsoft.com/office/drawing/2014/main" id="{B3FAA6A2-4C25-CDEA-7AE2-E98133424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2" name="Oval 1013">
                <a:extLst>
                  <a:ext uri="{FF2B5EF4-FFF2-40B4-BE49-F238E27FC236}">
                    <a16:creationId xmlns:a16="http://schemas.microsoft.com/office/drawing/2014/main" id="{037B03AF-D39E-2D2A-5AC9-26BBD9ECA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33" name="Oval 1014">
                <a:extLst>
                  <a:ext uri="{FF2B5EF4-FFF2-40B4-BE49-F238E27FC236}">
                    <a16:creationId xmlns:a16="http://schemas.microsoft.com/office/drawing/2014/main" id="{1D0C4379-E45C-43D7-5B7A-00C1A7335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334" name="Rectangle 1015">
                <a:extLst>
                  <a:ext uri="{FF2B5EF4-FFF2-40B4-BE49-F238E27FC236}">
                    <a16:creationId xmlns:a16="http://schemas.microsoft.com/office/drawing/2014/main" id="{A0AFB3BE-8C85-D31A-5E2C-916B72F51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343" name="Group 5342">
              <a:extLst>
                <a:ext uri="{FF2B5EF4-FFF2-40B4-BE49-F238E27FC236}">
                  <a16:creationId xmlns:a16="http://schemas.microsoft.com/office/drawing/2014/main" id="{C3E30108-CB22-46D1-A2BF-1C778949E963}"/>
                </a:ext>
              </a:extLst>
            </p:cNvPr>
            <p:cNvGrpSpPr/>
            <p:nvPr/>
          </p:nvGrpSpPr>
          <p:grpSpPr>
            <a:xfrm>
              <a:off x="7613882" y="2107963"/>
              <a:ext cx="3540395" cy="3733733"/>
              <a:chOff x="7619038" y="2102861"/>
              <a:chExt cx="3540395" cy="3733733"/>
            </a:xfrm>
          </p:grpSpPr>
          <p:sp>
            <p:nvSpPr>
              <p:cNvPr id="5344" name="Line 426">
                <a:extLst>
                  <a:ext uri="{FF2B5EF4-FFF2-40B4-BE49-F238E27FC236}">
                    <a16:creationId xmlns:a16="http://schemas.microsoft.com/office/drawing/2014/main" id="{163F1DF9-C630-58FF-9CBE-1739C137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5345" name="Group 783">
                <a:extLst>
                  <a:ext uri="{FF2B5EF4-FFF2-40B4-BE49-F238E27FC236}">
                    <a16:creationId xmlns:a16="http://schemas.microsoft.com/office/drawing/2014/main" id="{AEE96DB6-2C6A-D8CD-A5CF-4B84106CE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5492" name="Line 270">
                  <a:extLst>
                    <a:ext uri="{FF2B5EF4-FFF2-40B4-BE49-F238E27FC236}">
                      <a16:creationId xmlns:a16="http://schemas.microsoft.com/office/drawing/2014/main" id="{B1C37D85-D943-DA93-B2D6-CC4308CB4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3" name="Line 271">
                  <a:extLst>
                    <a:ext uri="{FF2B5EF4-FFF2-40B4-BE49-F238E27FC236}">
                      <a16:creationId xmlns:a16="http://schemas.microsoft.com/office/drawing/2014/main" id="{8726558D-78C4-0735-BF78-3D27CBDFA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4" name="Line 272">
                  <a:extLst>
                    <a:ext uri="{FF2B5EF4-FFF2-40B4-BE49-F238E27FC236}">
                      <a16:creationId xmlns:a16="http://schemas.microsoft.com/office/drawing/2014/main" id="{4AFA88BD-EB70-B196-F7E4-4F4971AA1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5" name="Line 273">
                  <a:extLst>
                    <a:ext uri="{FF2B5EF4-FFF2-40B4-BE49-F238E27FC236}">
                      <a16:creationId xmlns:a16="http://schemas.microsoft.com/office/drawing/2014/main" id="{38DAD45A-7EB4-FAF3-3288-1D455C540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6" name="Line 274">
                  <a:extLst>
                    <a:ext uri="{FF2B5EF4-FFF2-40B4-BE49-F238E27FC236}">
                      <a16:creationId xmlns:a16="http://schemas.microsoft.com/office/drawing/2014/main" id="{5A78362C-EEBF-BFB8-73F9-8256515B7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7" name="Line 275">
                  <a:extLst>
                    <a:ext uri="{FF2B5EF4-FFF2-40B4-BE49-F238E27FC236}">
                      <a16:creationId xmlns:a16="http://schemas.microsoft.com/office/drawing/2014/main" id="{BE78BC41-C503-38D0-D971-3AD55F1A5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8" name="Line 276">
                  <a:extLst>
                    <a:ext uri="{FF2B5EF4-FFF2-40B4-BE49-F238E27FC236}">
                      <a16:creationId xmlns:a16="http://schemas.microsoft.com/office/drawing/2014/main" id="{DB3F3D2B-68DA-5098-85BB-9F126A67B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99" name="Line 277">
                  <a:extLst>
                    <a:ext uri="{FF2B5EF4-FFF2-40B4-BE49-F238E27FC236}">
                      <a16:creationId xmlns:a16="http://schemas.microsoft.com/office/drawing/2014/main" id="{DCA86277-FA3E-A132-0E5B-11BFCA031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0" name="Line 278">
                  <a:extLst>
                    <a:ext uri="{FF2B5EF4-FFF2-40B4-BE49-F238E27FC236}">
                      <a16:creationId xmlns:a16="http://schemas.microsoft.com/office/drawing/2014/main" id="{17452843-9B31-EC31-7F4F-CCAB52148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1" name="Line 279">
                  <a:extLst>
                    <a:ext uri="{FF2B5EF4-FFF2-40B4-BE49-F238E27FC236}">
                      <a16:creationId xmlns:a16="http://schemas.microsoft.com/office/drawing/2014/main" id="{BE20E3AB-BAC6-FB21-30B2-9D6A1B046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2" name="Line 280">
                  <a:extLst>
                    <a:ext uri="{FF2B5EF4-FFF2-40B4-BE49-F238E27FC236}">
                      <a16:creationId xmlns:a16="http://schemas.microsoft.com/office/drawing/2014/main" id="{68360313-1E42-EF90-F6B5-55F4309DE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3" name="Line 281">
                  <a:extLst>
                    <a:ext uri="{FF2B5EF4-FFF2-40B4-BE49-F238E27FC236}">
                      <a16:creationId xmlns:a16="http://schemas.microsoft.com/office/drawing/2014/main" id="{494B7D13-8F51-F0A1-5299-C0E5CB2F1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4" name="Line 282">
                  <a:extLst>
                    <a:ext uri="{FF2B5EF4-FFF2-40B4-BE49-F238E27FC236}">
                      <a16:creationId xmlns:a16="http://schemas.microsoft.com/office/drawing/2014/main" id="{4867AA9C-6D62-A27B-7FF5-C2A4571B0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5" name="Line 283">
                  <a:extLst>
                    <a:ext uri="{FF2B5EF4-FFF2-40B4-BE49-F238E27FC236}">
                      <a16:creationId xmlns:a16="http://schemas.microsoft.com/office/drawing/2014/main" id="{FA945006-BEE2-03B3-ECC1-055D01758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506" name="Line 284">
                  <a:extLst>
                    <a:ext uri="{FF2B5EF4-FFF2-40B4-BE49-F238E27FC236}">
                      <a16:creationId xmlns:a16="http://schemas.microsoft.com/office/drawing/2014/main" id="{99360081-D096-50BE-8A0B-5067AA8560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5346" name="Picture 777" descr="access_point_stylized_small">
                <a:extLst>
                  <a:ext uri="{FF2B5EF4-FFF2-40B4-BE49-F238E27FC236}">
                    <a16:creationId xmlns:a16="http://schemas.microsoft.com/office/drawing/2014/main" id="{E8F1D073-7970-A640-037B-D064E7E82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7" name="Picture 780" descr="access_point_stylized_small">
                <a:extLst>
                  <a:ext uri="{FF2B5EF4-FFF2-40B4-BE49-F238E27FC236}">
                    <a16:creationId xmlns:a16="http://schemas.microsoft.com/office/drawing/2014/main" id="{935FB71D-FD7E-3AC3-39D3-9CAB07D5D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48" name="Group 5347">
                <a:extLst>
                  <a:ext uri="{FF2B5EF4-FFF2-40B4-BE49-F238E27FC236}">
                    <a16:creationId xmlns:a16="http://schemas.microsoft.com/office/drawing/2014/main" id="{56B9B17D-0D41-7909-CB53-FCFAF0537208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85" name="Freeform 471">
                  <a:extLst>
                    <a:ext uri="{FF2B5EF4-FFF2-40B4-BE49-F238E27FC236}">
                      <a16:creationId xmlns:a16="http://schemas.microsoft.com/office/drawing/2014/main" id="{56433D66-AAFD-3CB4-8787-5DCC40FE27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86" name="Oval 5485">
                  <a:extLst>
                    <a:ext uri="{FF2B5EF4-FFF2-40B4-BE49-F238E27FC236}">
                      <a16:creationId xmlns:a16="http://schemas.microsoft.com/office/drawing/2014/main" id="{0C506C21-A87B-E6EA-CA4B-CC748DD5129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87" name="Group 5486">
                  <a:extLst>
                    <a:ext uri="{FF2B5EF4-FFF2-40B4-BE49-F238E27FC236}">
                      <a16:creationId xmlns:a16="http://schemas.microsoft.com/office/drawing/2014/main" id="{B645036E-3969-E282-F8FD-4851BEFC3B3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88" name="Freeform 474">
                    <a:extLst>
                      <a:ext uri="{FF2B5EF4-FFF2-40B4-BE49-F238E27FC236}">
                        <a16:creationId xmlns:a16="http://schemas.microsoft.com/office/drawing/2014/main" id="{7D6D9139-2FB1-11AF-1884-37C0E3011EA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9" name="Freeform 475">
                    <a:extLst>
                      <a:ext uri="{FF2B5EF4-FFF2-40B4-BE49-F238E27FC236}">
                        <a16:creationId xmlns:a16="http://schemas.microsoft.com/office/drawing/2014/main" id="{48C50CFC-8208-3B38-E633-D8F8C52E7C8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0" name="Freeform 476">
                    <a:extLst>
                      <a:ext uri="{FF2B5EF4-FFF2-40B4-BE49-F238E27FC236}">
                        <a16:creationId xmlns:a16="http://schemas.microsoft.com/office/drawing/2014/main" id="{66FC2A66-B448-17FC-DBE2-6B12C82AB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1" name="Freeform 477">
                    <a:extLst>
                      <a:ext uri="{FF2B5EF4-FFF2-40B4-BE49-F238E27FC236}">
                        <a16:creationId xmlns:a16="http://schemas.microsoft.com/office/drawing/2014/main" id="{56D6597E-08CC-2FA4-6861-431A996A66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49" name="Group 5348">
                <a:extLst>
                  <a:ext uri="{FF2B5EF4-FFF2-40B4-BE49-F238E27FC236}">
                    <a16:creationId xmlns:a16="http://schemas.microsoft.com/office/drawing/2014/main" id="{7449A40D-4ED7-456B-2A3A-A1961A40EADD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78" name="Rectangle 5477">
                  <a:extLst>
                    <a:ext uri="{FF2B5EF4-FFF2-40B4-BE49-F238E27FC236}">
                      <a16:creationId xmlns:a16="http://schemas.microsoft.com/office/drawing/2014/main" id="{DC5AC569-D5B9-B329-57D6-AC1D99F7381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79" name="Freeform 521">
                  <a:extLst>
                    <a:ext uri="{FF2B5EF4-FFF2-40B4-BE49-F238E27FC236}">
                      <a16:creationId xmlns:a16="http://schemas.microsoft.com/office/drawing/2014/main" id="{8F1B6602-A546-D8C4-E472-E5890FE917C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80" name="Group 5479">
                  <a:extLst>
                    <a:ext uri="{FF2B5EF4-FFF2-40B4-BE49-F238E27FC236}">
                      <a16:creationId xmlns:a16="http://schemas.microsoft.com/office/drawing/2014/main" id="{8075DA7A-83DA-B986-5A7B-66A15B5BB726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81" name="Freeform 523">
                    <a:extLst>
                      <a:ext uri="{FF2B5EF4-FFF2-40B4-BE49-F238E27FC236}">
                        <a16:creationId xmlns:a16="http://schemas.microsoft.com/office/drawing/2014/main" id="{EB01F0CE-185F-56D0-C4C1-995D1300EF9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2" name="Freeform 524">
                    <a:extLst>
                      <a:ext uri="{FF2B5EF4-FFF2-40B4-BE49-F238E27FC236}">
                        <a16:creationId xmlns:a16="http://schemas.microsoft.com/office/drawing/2014/main" id="{58DC3EB9-9532-8D74-9878-92DAF589C52F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3" name="Freeform 525">
                    <a:extLst>
                      <a:ext uri="{FF2B5EF4-FFF2-40B4-BE49-F238E27FC236}">
                        <a16:creationId xmlns:a16="http://schemas.microsoft.com/office/drawing/2014/main" id="{A51523C0-5A5E-24B2-C8E5-506744822AC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4" name="Freeform 526">
                    <a:extLst>
                      <a:ext uri="{FF2B5EF4-FFF2-40B4-BE49-F238E27FC236}">
                        <a16:creationId xmlns:a16="http://schemas.microsoft.com/office/drawing/2014/main" id="{8434637D-3A93-64F8-2584-D50F12E308D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0" name="Group 5349">
                <a:extLst>
                  <a:ext uri="{FF2B5EF4-FFF2-40B4-BE49-F238E27FC236}">
                    <a16:creationId xmlns:a16="http://schemas.microsoft.com/office/drawing/2014/main" id="{B012E99C-BFCA-E123-79AB-AD8E33FCF151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5471" name="Freeform 479">
                  <a:extLst>
                    <a:ext uri="{FF2B5EF4-FFF2-40B4-BE49-F238E27FC236}">
                      <a16:creationId xmlns:a16="http://schemas.microsoft.com/office/drawing/2014/main" id="{AE22CC43-590A-006A-D845-5160D359630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72" name="Oval 5471">
                  <a:extLst>
                    <a:ext uri="{FF2B5EF4-FFF2-40B4-BE49-F238E27FC236}">
                      <a16:creationId xmlns:a16="http://schemas.microsoft.com/office/drawing/2014/main" id="{6A9C37FC-30FC-C218-AF67-4B1D21B442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73" name="Group 5472">
                  <a:extLst>
                    <a:ext uri="{FF2B5EF4-FFF2-40B4-BE49-F238E27FC236}">
                      <a16:creationId xmlns:a16="http://schemas.microsoft.com/office/drawing/2014/main" id="{A41DFD08-8783-074D-8BD8-9E31E596872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74" name="Freeform 482">
                    <a:extLst>
                      <a:ext uri="{FF2B5EF4-FFF2-40B4-BE49-F238E27FC236}">
                        <a16:creationId xmlns:a16="http://schemas.microsoft.com/office/drawing/2014/main" id="{A06038B8-EE92-EE69-6957-A12E66B4464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5" name="Freeform 483">
                    <a:extLst>
                      <a:ext uri="{FF2B5EF4-FFF2-40B4-BE49-F238E27FC236}">
                        <a16:creationId xmlns:a16="http://schemas.microsoft.com/office/drawing/2014/main" id="{D2744C4D-809A-3D4F-1403-AC05F3B4D6F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6" name="Freeform 484">
                    <a:extLst>
                      <a:ext uri="{FF2B5EF4-FFF2-40B4-BE49-F238E27FC236}">
                        <a16:creationId xmlns:a16="http://schemas.microsoft.com/office/drawing/2014/main" id="{41CDEB6D-0797-57AB-83CD-4CAF2334D88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7" name="Freeform 485">
                    <a:extLst>
                      <a:ext uri="{FF2B5EF4-FFF2-40B4-BE49-F238E27FC236}">
                        <a16:creationId xmlns:a16="http://schemas.microsoft.com/office/drawing/2014/main" id="{C995570F-B30A-5BC3-17A7-7566E4F956D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1" name="Group 5350">
                <a:extLst>
                  <a:ext uri="{FF2B5EF4-FFF2-40B4-BE49-F238E27FC236}">
                    <a16:creationId xmlns:a16="http://schemas.microsoft.com/office/drawing/2014/main" id="{2842C193-CADE-FB69-86CE-0C99177EFB99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464" name="Rectangle 5463">
                  <a:extLst>
                    <a:ext uri="{FF2B5EF4-FFF2-40B4-BE49-F238E27FC236}">
                      <a16:creationId xmlns:a16="http://schemas.microsoft.com/office/drawing/2014/main" id="{456AA728-76AD-E3BB-6491-E61998850E4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65" name="Freeform 530">
                  <a:extLst>
                    <a:ext uri="{FF2B5EF4-FFF2-40B4-BE49-F238E27FC236}">
                      <a16:creationId xmlns:a16="http://schemas.microsoft.com/office/drawing/2014/main" id="{F37CF69E-39A6-E748-94F5-A1297C85B4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466" name="Group 5465">
                  <a:extLst>
                    <a:ext uri="{FF2B5EF4-FFF2-40B4-BE49-F238E27FC236}">
                      <a16:creationId xmlns:a16="http://schemas.microsoft.com/office/drawing/2014/main" id="{4E06F4E2-D40D-218D-BC1D-FCACC8F5E5CA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467" name="Freeform 532">
                    <a:extLst>
                      <a:ext uri="{FF2B5EF4-FFF2-40B4-BE49-F238E27FC236}">
                        <a16:creationId xmlns:a16="http://schemas.microsoft.com/office/drawing/2014/main" id="{C81DE1C0-CAB7-92C7-7C30-8CE0637DD90C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8" name="Freeform 533">
                    <a:extLst>
                      <a:ext uri="{FF2B5EF4-FFF2-40B4-BE49-F238E27FC236}">
                        <a16:creationId xmlns:a16="http://schemas.microsoft.com/office/drawing/2014/main" id="{CFF2438C-AAF4-5676-B18A-5055784243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9" name="Freeform 534">
                    <a:extLst>
                      <a:ext uri="{FF2B5EF4-FFF2-40B4-BE49-F238E27FC236}">
                        <a16:creationId xmlns:a16="http://schemas.microsoft.com/office/drawing/2014/main" id="{E13B4018-2099-9D20-D21C-4948B3E4A6F9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0" name="Freeform 535">
                    <a:extLst>
                      <a:ext uri="{FF2B5EF4-FFF2-40B4-BE49-F238E27FC236}">
                        <a16:creationId xmlns:a16="http://schemas.microsoft.com/office/drawing/2014/main" id="{A5F1CF2F-01A9-CE6A-3BD7-4064B80EC0F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2" name="Group 5351">
                <a:extLst>
                  <a:ext uri="{FF2B5EF4-FFF2-40B4-BE49-F238E27FC236}">
                    <a16:creationId xmlns:a16="http://schemas.microsoft.com/office/drawing/2014/main" id="{58347A02-931C-CE7B-7585-020636EBAF43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5457" name="Freeform 407">
                  <a:extLst>
                    <a:ext uri="{FF2B5EF4-FFF2-40B4-BE49-F238E27FC236}">
                      <a16:creationId xmlns:a16="http://schemas.microsoft.com/office/drawing/2014/main" id="{EDDBC70D-ABD0-D0FA-E401-03AC352F34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8" name="Oval 5457">
                  <a:extLst>
                    <a:ext uri="{FF2B5EF4-FFF2-40B4-BE49-F238E27FC236}">
                      <a16:creationId xmlns:a16="http://schemas.microsoft.com/office/drawing/2014/main" id="{BE829C16-42A9-BA26-C085-0D79CF1B6CC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9" name="Group 5458">
                  <a:extLst>
                    <a:ext uri="{FF2B5EF4-FFF2-40B4-BE49-F238E27FC236}">
                      <a16:creationId xmlns:a16="http://schemas.microsoft.com/office/drawing/2014/main" id="{5BD422A8-5A3E-86B5-CADE-DD6AFD936A7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60" name="Freeform 410">
                    <a:extLst>
                      <a:ext uri="{FF2B5EF4-FFF2-40B4-BE49-F238E27FC236}">
                        <a16:creationId xmlns:a16="http://schemas.microsoft.com/office/drawing/2014/main" id="{44140D3D-9C84-98E8-1B42-6BF835F40A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1" name="Freeform 411">
                    <a:extLst>
                      <a:ext uri="{FF2B5EF4-FFF2-40B4-BE49-F238E27FC236}">
                        <a16:creationId xmlns:a16="http://schemas.microsoft.com/office/drawing/2014/main" id="{79CFC1CE-DAD4-1CBD-FBD6-B11CB56C48D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2" name="Freeform 412">
                    <a:extLst>
                      <a:ext uri="{FF2B5EF4-FFF2-40B4-BE49-F238E27FC236}">
                        <a16:creationId xmlns:a16="http://schemas.microsoft.com/office/drawing/2014/main" id="{49F22196-56BF-6A70-FC07-7F9A4AAC620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63" name="Freeform 413">
                    <a:extLst>
                      <a:ext uri="{FF2B5EF4-FFF2-40B4-BE49-F238E27FC236}">
                        <a16:creationId xmlns:a16="http://schemas.microsoft.com/office/drawing/2014/main" id="{18C4207C-94B9-89DD-9C1B-6DF3299418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3" name="Group 5352">
                <a:extLst>
                  <a:ext uri="{FF2B5EF4-FFF2-40B4-BE49-F238E27FC236}">
                    <a16:creationId xmlns:a16="http://schemas.microsoft.com/office/drawing/2014/main" id="{BCE77660-4B1E-D399-BE96-FB2B33496783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5450" name="Freeform 415">
                  <a:extLst>
                    <a:ext uri="{FF2B5EF4-FFF2-40B4-BE49-F238E27FC236}">
                      <a16:creationId xmlns:a16="http://schemas.microsoft.com/office/drawing/2014/main" id="{B4E86603-AB39-9C16-7A23-1A21832A792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51" name="Oval 5450">
                  <a:extLst>
                    <a:ext uri="{FF2B5EF4-FFF2-40B4-BE49-F238E27FC236}">
                      <a16:creationId xmlns:a16="http://schemas.microsoft.com/office/drawing/2014/main" id="{13804998-F219-8CFA-696D-7D381FAA37B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52" name="Group 5451">
                  <a:extLst>
                    <a:ext uri="{FF2B5EF4-FFF2-40B4-BE49-F238E27FC236}">
                      <a16:creationId xmlns:a16="http://schemas.microsoft.com/office/drawing/2014/main" id="{CE9884EC-B3B4-B8DF-EC3B-BDDEB39868B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3" name="Freeform 418">
                    <a:extLst>
                      <a:ext uri="{FF2B5EF4-FFF2-40B4-BE49-F238E27FC236}">
                        <a16:creationId xmlns:a16="http://schemas.microsoft.com/office/drawing/2014/main" id="{77ADF58D-B672-33B6-E5C8-B2BD462796F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4" name="Freeform 419">
                    <a:extLst>
                      <a:ext uri="{FF2B5EF4-FFF2-40B4-BE49-F238E27FC236}">
                        <a16:creationId xmlns:a16="http://schemas.microsoft.com/office/drawing/2014/main" id="{EDE06EB2-596A-F1C6-D89A-172A1250CB4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5" name="Freeform 420">
                    <a:extLst>
                      <a:ext uri="{FF2B5EF4-FFF2-40B4-BE49-F238E27FC236}">
                        <a16:creationId xmlns:a16="http://schemas.microsoft.com/office/drawing/2014/main" id="{81F1D3EB-58E0-A5C0-CDD2-0A8292887C8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56" name="Freeform 421">
                    <a:extLst>
                      <a:ext uri="{FF2B5EF4-FFF2-40B4-BE49-F238E27FC236}">
                        <a16:creationId xmlns:a16="http://schemas.microsoft.com/office/drawing/2014/main" id="{F4EED73C-6989-77AB-6918-4B90EA6F593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4" name="Group 5353">
                <a:extLst>
                  <a:ext uri="{FF2B5EF4-FFF2-40B4-BE49-F238E27FC236}">
                    <a16:creationId xmlns:a16="http://schemas.microsoft.com/office/drawing/2014/main" id="{88A3A98A-DAE8-FB3B-F2EB-80DBC1DB701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5443" name="Freeform 455">
                  <a:extLst>
                    <a:ext uri="{FF2B5EF4-FFF2-40B4-BE49-F238E27FC236}">
                      <a16:creationId xmlns:a16="http://schemas.microsoft.com/office/drawing/2014/main" id="{555A2F96-49BB-D767-6CB5-5B9A523DB68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44" name="Oval 5443">
                  <a:extLst>
                    <a:ext uri="{FF2B5EF4-FFF2-40B4-BE49-F238E27FC236}">
                      <a16:creationId xmlns:a16="http://schemas.microsoft.com/office/drawing/2014/main" id="{D0C062F3-BF1D-B612-E948-5BFCD1EA606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45" name="Group 5444">
                  <a:extLst>
                    <a:ext uri="{FF2B5EF4-FFF2-40B4-BE49-F238E27FC236}">
                      <a16:creationId xmlns:a16="http://schemas.microsoft.com/office/drawing/2014/main" id="{9C0F3E9D-2575-F6C5-9D3A-AF3E823713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46" name="Freeform 458">
                    <a:extLst>
                      <a:ext uri="{FF2B5EF4-FFF2-40B4-BE49-F238E27FC236}">
                        <a16:creationId xmlns:a16="http://schemas.microsoft.com/office/drawing/2014/main" id="{12BD4FE1-CE14-B5FB-F450-737633D20B6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7" name="Freeform 459">
                    <a:extLst>
                      <a:ext uri="{FF2B5EF4-FFF2-40B4-BE49-F238E27FC236}">
                        <a16:creationId xmlns:a16="http://schemas.microsoft.com/office/drawing/2014/main" id="{4666C935-C3D1-12C2-0582-0AB40C171B7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8" name="Freeform 460">
                    <a:extLst>
                      <a:ext uri="{FF2B5EF4-FFF2-40B4-BE49-F238E27FC236}">
                        <a16:creationId xmlns:a16="http://schemas.microsoft.com/office/drawing/2014/main" id="{AEBEC2FA-E1F6-8F85-043D-A0AAD96B74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9" name="Freeform 461">
                    <a:extLst>
                      <a:ext uri="{FF2B5EF4-FFF2-40B4-BE49-F238E27FC236}">
                        <a16:creationId xmlns:a16="http://schemas.microsoft.com/office/drawing/2014/main" id="{0342CDED-36ED-1755-FF08-19BBC835AD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5" name="Group 5354">
                <a:extLst>
                  <a:ext uri="{FF2B5EF4-FFF2-40B4-BE49-F238E27FC236}">
                    <a16:creationId xmlns:a16="http://schemas.microsoft.com/office/drawing/2014/main" id="{7CE81D07-5497-68C4-C39B-E2143C29F4E6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36" name="Freeform 615">
                  <a:extLst>
                    <a:ext uri="{FF2B5EF4-FFF2-40B4-BE49-F238E27FC236}">
                      <a16:creationId xmlns:a16="http://schemas.microsoft.com/office/drawing/2014/main" id="{4B484CC1-CB33-0EE0-664C-F53ED64238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7" name="Oval 5436">
                  <a:extLst>
                    <a:ext uri="{FF2B5EF4-FFF2-40B4-BE49-F238E27FC236}">
                      <a16:creationId xmlns:a16="http://schemas.microsoft.com/office/drawing/2014/main" id="{660425E7-AD9B-57F0-863B-618EF8DDC81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8" name="Group 5437">
                  <a:extLst>
                    <a:ext uri="{FF2B5EF4-FFF2-40B4-BE49-F238E27FC236}">
                      <a16:creationId xmlns:a16="http://schemas.microsoft.com/office/drawing/2014/main" id="{30B09325-6C5E-45CA-CFAD-145A4A870A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9" name="Freeform 618">
                    <a:extLst>
                      <a:ext uri="{FF2B5EF4-FFF2-40B4-BE49-F238E27FC236}">
                        <a16:creationId xmlns:a16="http://schemas.microsoft.com/office/drawing/2014/main" id="{DB5F1059-D8A8-EEA4-C512-D7A617F26BB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0" name="Freeform 619">
                    <a:extLst>
                      <a:ext uri="{FF2B5EF4-FFF2-40B4-BE49-F238E27FC236}">
                        <a16:creationId xmlns:a16="http://schemas.microsoft.com/office/drawing/2014/main" id="{990D7DA9-0DE1-5044-5F4F-14ABDC86FC1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1" name="Freeform 620">
                    <a:extLst>
                      <a:ext uri="{FF2B5EF4-FFF2-40B4-BE49-F238E27FC236}">
                        <a16:creationId xmlns:a16="http://schemas.microsoft.com/office/drawing/2014/main" id="{F92ECC8E-88FA-1098-C2F4-9E9416B31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42" name="Freeform 621">
                    <a:extLst>
                      <a:ext uri="{FF2B5EF4-FFF2-40B4-BE49-F238E27FC236}">
                        <a16:creationId xmlns:a16="http://schemas.microsoft.com/office/drawing/2014/main" id="{F6E7FF32-3053-EDE3-6868-9CFD4AB0AA9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6" name="Group 5355">
                <a:extLst>
                  <a:ext uri="{FF2B5EF4-FFF2-40B4-BE49-F238E27FC236}">
                    <a16:creationId xmlns:a16="http://schemas.microsoft.com/office/drawing/2014/main" id="{6ECF3106-BFBA-2DA3-3875-7FFB0AD00E68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9" name="Freeform 577">
                  <a:extLst>
                    <a:ext uri="{FF2B5EF4-FFF2-40B4-BE49-F238E27FC236}">
                      <a16:creationId xmlns:a16="http://schemas.microsoft.com/office/drawing/2014/main" id="{31153F28-8B26-24FF-8711-CAC0CC9A2D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30" name="Oval 5429">
                  <a:extLst>
                    <a:ext uri="{FF2B5EF4-FFF2-40B4-BE49-F238E27FC236}">
                      <a16:creationId xmlns:a16="http://schemas.microsoft.com/office/drawing/2014/main" id="{54562E3E-214C-3FD2-8916-982E614618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31" name="Group 5430">
                  <a:extLst>
                    <a:ext uri="{FF2B5EF4-FFF2-40B4-BE49-F238E27FC236}">
                      <a16:creationId xmlns:a16="http://schemas.microsoft.com/office/drawing/2014/main" id="{0617C64A-4A15-6B3D-6DC7-656B1BB3775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32" name="Freeform 580">
                    <a:extLst>
                      <a:ext uri="{FF2B5EF4-FFF2-40B4-BE49-F238E27FC236}">
                        <a16:creationId xmlns:a16="http://schemas.microsoft.com/office/drawing/2014/main" id="{3C2E5A97-55FE-A480-9FB5-F182F2E857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3" name="Freeform 581">
                    <a:extLst>
                      <a:ext uri="{FF2B5EF4-FFF2-40B4-BE49-F238E27FC236}">
                        <a16:creationId xmlns:a16="http://schemas.microsoft.com/office/drawing/2014/main" id="{80932C2B-5923-F335-95D9-70EBB7988E2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4" name="Freeform 582">
                    <a:extLst>
                      <a:ext uri="{FF2B5EF4-FFF2-40B4-BE49-F238E27FC236}">
                        <a16:creationId xmlns:a16="http://schemas.microsoft.com/office/drawing/2014/main" id="{0DBC0667-9F31-44FD-D4CF-A3D4CECDA74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5" name="Freeform 583">
                    <a:extLst>
                      <a:ext uri="{FF2B5EF4-FFF2-40B4-BE49-F238E27FC236}">
                        <a16:creationId xmlns:a16="http://schemas.microsoft.com/office/drawing/2014/main" id="{9D094745-BB7B-89D5-4F46-21A54094C64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7" name="Group 5356">
                <a:extLst>
                  <a:ext uri="{FF2B5EF4-FFF2-40B4-BE49-F238E27FC236}">
                    <a16:creationId xmlns:a16="http://schemas.microsoft.com/office/drawing/2014/main" id="{2B6F7B87-B4B1-9746-E0DC-1CBDA14BAFB8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22" name="Freeform 593">
                  <a:extLst>
                    <a:ext uri="{FF2B5EF4-FFF2-40B4-BE49-F238E27FC236}">
                      <a16:creationId xmlns:a16="http://schemas.microsoft.com/office/drawing/2014/main" id="{20BAB3FE-AA13-07A1-871E-4AB48C214C4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23" name="Oval 5422">
                  <a:extLst>
                    <a:ext uri="{FF2B5EF4-FFF2-40B4-BE49-F238E27FC236}">
                      <a16:creationId xmlns:a16="http://schemas.microsoft.com/office/drawing/2014/main" id="{DD1FFE48-C465-9874-FB55-40A364C6AE5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24" name="Group 5423">
                  <a:extLst>
                    <a:ext uri="{FF2B5EF4-FFF2-40B4-BE49-F238E27FC236}">
                      <a16:creationId xmlns:a16="http://schemas.microsoft.com/office/drawing/2014/main" id="{14A2A218-BC92-42CA-649D-448383CFEE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5" name="Freeform 596">
                    <a:extLst>
                      <a:ext uri="{FF2B5EF4-FFF2-40B4-BE49-F238E27FC236}">
                        <a16:creationId xmlns:a16="http://schemas.microsoft.com/office/drawing/2014/main" id="{7856AA3B-9D78-5196-2989-46EB64D9FAF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6" name="Freeform 597">
                    <a:extLst>
                      <a:ext uri="{FF2B5EF4-FFF2-40B4-BE49-F238E27FC236}">
                        <a16:creationId xmlns:a16="http://schemas.microsoft.com/office/drawing/2014/main" id="{D14209A8-0617-AE59-1469-785BBAD48F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7" name="Freeform 598">
                    <a:extLst>
                      <a:ext uri="{FF2B5EF4-FFF2-40B4-BE49-F238E27FC236}">
                        <a16:creationId xmlns:a16="http://schemas.microsoft.com/office/drawing/2014/main" id="{9EF33B2A-82F8-A9E0-B028-4A2CB393901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8" name="Freeform 599">
                    <a:extLst>
                      <a:ext uri="{FF2B5EF4-FFF2-40B4-BE49-F238E27FC236}">
                        <a16:creationId xmlns:a16="http://schemas.microsoft.com/office/drawing/2014/main" id="{26673C35-7D3F-6912-B05D-A0E18CD6637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8" name="Group 5357">
                <a:extLst>
                  <a:ext uri="{FF2B5EF4-FFF2-40B4-BE49-F238E27FC236}">
                    <a16:creationId xmlns:a16="http://schemas.microsoft.com/office/drawing/2014/main" id="{418AE7CB-0BBD-18F8-31B3-7A1644F1A952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15" name="Freeform 601">
                  <a:extLst>
                    <a:ext uri="{FF2B5EF4-FFF2-40B4-BE49-F238E27FC236}">
                      <a16:creationId xmlns:a16="http://schemas.microsoft.com/office/drawing/2014/main" id="{8A805B91-F190-F98F-FB32-6952431D27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16" name="Oval 5415">
                  <a:extLst>
                    <a:ext uri="{FF2B5EF4-FFF2-40B4-BE49-F238E27FC236}">
                      <a16:creationId xmlns:a16="http://schemas.microsoft.com/office/drawing/2014/main" id="{C747F64C-63D0-8F42-A680-DD5734C5F00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7" name="Group 5416">
                  <a:extLst>
                    <a:ext uri="{FF2B5EF4-FFF2-40B4-BE49-F238E27FC236}">
                      <a16:creationId xmlns:a16="http://schemas.microsoft.com/office/drawing/2014/main" id="{248F2E14-822E-EFDA-82E0-381D964C1EB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8" name="Freeform 604">
                    <a:extLst>
                      <a:ext uri="{FF2B5EF4-FFF2-40B4-BE49-F238E27FC236}">
                        <a16:creationId xmlns:a16="http://schemas.microsoft.com/office/drawing/2014/main" id="{A71E5AD2-8186-56DE-7FD1-DF3487C421A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9" name="Freeform 605">
                    <a:extLst>
                      <a:ext uri="{FF2B5EF4-FFF2-40B4-BE49-F238E27FC236}">
                        <a16:creationId xmlns:a16="http://schemas.microsoft.com/office/drawing/2014/main" id="{566C43EB-DA6E-FDD9-2D0C-C1CF0EB96A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0" name="Freeform 606">
                    <a:extLst>
                      <a:ext uri="{FF2B5EF4-FFF2-40B4-BE49-F238E27FC236}">
                        <a16:creationId xmlns:a16="http://schemas.microsoft.com/office/drawing/2014/main" id="{D95ABD40-0B9B-25B6-AC11-DE0779C3D45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1" name="Freeform 607">
                    <a:extLst>
                      <a:ext uri="{FF2B5EF4-FFF2-40B4-BE49-F238E27FC236}">
                        <a16:creationId xmlns:a16="http://schemas.microsoft.com/office/drawing/2014/main" id="{6E7AEDE4-0C6B-28FB-D1F9-D3BA2CEA257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9" name="Group 5358">
                <a:extLst>
                  <a:ext uri="{FF2B5EF4-FFF2-40B4-BE49-F238E27FC236}">
                    <a16:creationId xmlns:a16="http://schemas.microsoft.com/office/drawing/2014/main" id="{B2600A38-1C56-DDB3-F8DB-D47527EBD63A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08" name="Freeform 554">
                  <a:extLst>
                    <a:ext uri="{FF2B5EF4-FFF2-40B4-BE49-F238E27FC236}">
                      <a16:creationId xmlns:a16="http://schemas.microsoft.com/office/drawing/2014/main" id="{81E13C3A-3820-FB4E-49FC-4D1BBC8927E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9" name="Oval 5408">
                  <a:extLst>
                    <a:ext uri="{FF2B5EF4-FFF2-40B4-BE49-F238E27FC236}">
                      <a16:creationId xmlns:a16="http://schemas.microsoft.com/office/drawing/2014/main" id="{B0529E70-B7A1-B068-6550-623B3FD1E38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10" name="Group 5409">
                  <a:extLst>
                    <a:ext uri="{FF2B5EF4-FFF2-40B4-BE49-F238E27FC236}">
                      <a16:creationId xmlns:a16="http://schemas.microsoft.com/office/drawing/2014/main" id="{BD4EA210-6040-0441-F966-52067AA18B9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11" name="Freeform 557">
                    <a:extLst>
                      <a:ext uri="{FF2B5EF4-FFF2-40B4-BE49-F238E27FC236}">
                        <a16:creationId xmlns:a16="http://schemas.microsoft.com/office/drawing/2014/main" id="{65C76E9B-04F2-1BDA-9194-3430C83719D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2" name="Freeform 558">
                    <a:extLst>
                      <a:ext uri="{FF2B5EF4-FFF2-40B4-BE49-F238E27FC236}">
                        <a16:creationId xmlns:a16="http://schemas.microsoft.com/office/drawing/2014/main" id="{8A57DC7E-6A3C-0BC1-780E-6335EA8C09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3" name="Freeform 559">
                    <a:extLst>
                      <a:ext uri="{FF2B5EF4-FFF2-40B4-BE49-F238E27FC236}">
                        <a16:creationId xmlns:a16="http://schemas.microsoft.com/office/drawing/2014/main" id="{E6902D38-FFA6-0CC3-7040-CF60CB5055F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4" name="Freeform 560">
                    <a:extLst>
                      <a:ext uri="{FF2B5EF4-FFF2-40B4-BE49-F238E27FC236}">
                        <a16:creationId xmlns:a16="http://schemas.microsoft.com/office/drawing/2014/main" id="{95DDC63A-C2D3-088F-02BE-ABACF7828D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0" name="Group 5359">
                <a:extLst>
                  <a:ext uri="{FF2B5EF4-FFF2-40B4-BE49-F238E27FC236}">
                    <a16:creationId xmlns:a16="http://schemas.microsoft.com/office/drawing/2014/main" id="{D68314E9-1264-8B3D-432A-57283600E4C9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401" name="Freeform 585">
                  <a:extLst>
                    <a:ext uri="{FF2B5EF4-FFF2-40B4-BE49-F238E27FC236}">
                      <a16:creationId xmlns:a16="http://schemas.microsoft.com/office/drawing/2014/main" id="{66BBF59F-25BD-CE5D-BAFF-861F4A1900E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402" name="Oval 5401">
                  <a:extLst>
                    <a:ext uri="{FF2B5EF4-FFF2-40B4-BE49-F238E27FC236}">
                      <a16:creationId xmlns:a16="http://schemas.microsoft.com/office/drawing/2014/main" id="{91ADC414-5107-75C6-261C-50341DEF24A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403" name="Group 5402">
                  <a:extLst>
                    <a:ext uri="{FF2B5EF4-FFF2-40B4-BE49-F238E27FC236}">
                      <a16:creationId xmlns:a16="http://schemas.microsoft.com/office/drawing/2014/main" id="{9E5CF92C-4F8B-CCAE-27B4-3BC812DB126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04" name="Freeform 588">
                    <a:extLst>
                      <a:ext uri="{FF2B5EF4-FFF2-40B4-BE49-F238E27FC236}">
                        <a16:creationId xmlns:a16="http://schemas.microsoft.com/office/drawing/2014/main" id="{D140DD53-5E08-0C78-5F4E-38E7BE5FCCF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5" name="Freeform 589">
                    <a:extLst>
                      <a:ext uri="{FF2B5EF4-FFF2-40B4-BE49-F238E27FC236}">
                        <a16:creationId xmlns:a16="http://schemas.microsoft.com/office/drawing/2014/main" id="{D639712D-90CF-A7BE-EFCD-88BB2C636FA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6" name="Freeform 590">
                    <a:extLst>
                      <a:ext uri="{FF2B5EF4-FFF2-40B4-BE49-F238E27FC236}">
                        <a16:creationId xmlns:a16="http://schemas.microsoft.com/office/drawing/2014/main" id="{CD22388C-3302-DA05-C77A-3955B2E6E67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7" name="Freeform 591">
                    <a:extLst>
                      <a:ext uri="{FF2B5EF4-FFF2-40B4-BE49-F238E27FC236}">
                        <a16:creationId xmlns:a16="http://schemas.microsoft.com/office/drawing/2014/main" id="{AAF69B46-7BF4-DA3B-7176-8C10DF33200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1" name="Group 5360">
                <a:extLst>
                  <a:ext uri="{FF2B5EF4-FFF2-40B4-BE49-F238E27FC236}">
                    <a16:creationId xmlns:a16="http://schemas.microsoft.com/office/drawing/2014/main" id="{B58F7134-CDA3-74FA-64F0-944A3851FD76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4" name="Freeform 538">
                  <a:extLst>
                    <a:ext uri="{FF2B5EF4-FFF2-40B4-BE49-F238E27FC236}">
                      <a16:creationId xmlns:a16="http://schemas.microsoft.com/office/drawing/2014/main" id="{92CB95BB-A803-E23E-3476-D763DD6E545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95" name="Oval 5394">
                  <a:extLst>
                    <a:ext uri="{FF2B5EF4-FFF2-40B4-BE49-F238E27FC236}">
                      <a16:creationId xmlns:a16="http://schemas.microsoft.com/office/drawing/2014/main" id="{C5B34BE7-B571-A171-A95E-2E3E32749F2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96" name="Group 5395">
                  <a:extLst>
                    <a:ext uri="{FF2B5EF4-FFF2-40B4-BE49-F238E27FC236}">
                      <a16:creationId xmlns:a16="http://schemas.microsoft.com/office/drawing/2014/main" id="{14C9C436-EDBB-D9B9-1AFE-C4946AC0FFA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7" name="Freeform 541">
                    <a:extLst>
                      <a:ext uri="{FF2B5EF4-FFF2-40B4-BE49-F238E27FC236}">
                        <a16:creationId xmlns:a16="http://schemas.microsoft.com/office/drawing/2014/main" id="{2E8252CC-D717-5B79-A76A-2736DD82E0B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8" name="Freeform 542">
                    <a:extLst>
                      <a:ext uri="{FF2B5EF4-FFF2-40B4-BE49-F238E27FC236}">
                        <a16:creationId xmlns:a16="http://schemas.microsoft.com/office/drawing/2014/main" id="{726FF163-9185-F3B4-578E-C35989214A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9" name="Freeform 543">
                    <a:extLst>
                      <a:ext uri="{FF2B5EF4-FFF2-40B4-BE49-F238E27FC236}">
                        <a16:creationId xmlns:a16="http://schemas.microsoft.com/office/drawing/2014/main" id="{55D6AA96-43EF-E0CC-0D02-A33C82084F2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00" name="Freeform 544">
                    <a:extLst>
                      <a:ext uri="{FF2B5EF4-FFF2-40B4-BE49-F238E27FC236}">
                        <a16:creationId xmlns:a16="http://schemas.microsoft.com/office/drawing/2014/main" id="{053CC3FC-6BC1-4EAE-8905-62DED47465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2" name="Group 5361">
                <a:extLst>
                  <a:ext uri="{FF2B5EF4-FFF2-40B4-BE49-F238E27FC236}">
                    <a16:creationId xmlns:a16="http://schemas.microsoft.com/office/drawing/2014/main" id="{931B98F4-C30F-7F3D-14D2-FCE8CE4FCE1D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87" name="Freeform 546">
                  <a:extLst>
                    <a:ext uri="{FF2B5EF4-FFF2-40B4-BE49-F238E27FC236}">
                      <a16:creationId xmlns:a16="http://schemas.microsoft.com/office/drawing/2014/main" id="{E509B513-B387-8F5C-447B-C31F887EDF0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8" name="Oval 5387">
                  <a:extLst>
                    <a:ext uri="{FF2B5EF4-FFF2-40B4-BE49-F238E27FC236}">
                      <a16:creationId xmlns:a16="http://schemas.microsoft.com/office/drawing/2014/main" id="{76CC4FA0-F110-7A6A-AD35-BACF76C523C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9" name="Group 5388">
                  <a:extLst>
                    <a:ext uri="{FF2B5EF4-FFF2-40B4-BE49-F238E27FC236}">
                      <a16:creationId xmlns:a16="http://schemas.microsoft.com/office/drawing/2014/main" id="{9D7FD516-8EDD-EE9F-32A0-2355614AA90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90" name="Freeform 549">
                    <a:extLst>
                      <a:ext uri="{FF2B5EF4-FFF2-40B4-BE49-F238E27FC236}">
                        <a16:creationId xmlns:a16="http://schemas.microsoft.com/office/drawing/2014/main" id="{FEB33258-3F62-B0BC-0928-309F6E35F1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1" name="Freeform 550">
                    <a:extLst>
                      <a:ext uri="{FF2B5EF4-FFF2-40B4-BE49-F238E27FC236}">
                        <a16:creationId xmlns:a16="http://schemas.microsoft.com/office/drawing/2014/main" id="{F229C9D2-D606-317D-6756-9D30EBAC40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2" name="Freeform 551">
                    <a:extLst>
                      <a:ext uri="{FF2B5EF4-FFF2-40B4-BE49-F238E27FC236}">
                        <a16:creationId xmlns:a16="http://schemas.microsoft.com/office/drawing/2014/main" id="{3C8AB7DE-2F69-7CBB-E9C9-29B58346BE3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93" name="Freeform 552">
                    <a:extLst>
                      <a:ext uri="{FF2B5EF4-FFF2-40B4-BE49-F238E27FC236}">
                        <a16:creationId xmlns:a16="http://schemas.microsoft.com/office/drawing/2014/main" id="{69B65A34-AA97-4CBF-620F-BCCF06CBE90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3" name="Group 5362">
                <a:extLst>
                  <a:ext uri="{FF2B5EF4-FFF2-40B4-BE49-F238E27FC236}">
                    <a16:creationId xmlns:a16="http://schemas.microsoft.com/office/drawing/2014/main" id="{184918CC-EAAB-D7C9-5030-5572AD8BEB69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380" name="Freeform 623">
                  <a:extLst>
                    <a:ext uri="{FF2B5EF4-FFF2-40B4-BE49-F238E27FC236}">
                      <a16:creationId xmlns:a16="http://schemas.microsoft.com/office/drawing/2014/main" id="{E2AA4BD2-E773-6E29-F1F5-FC654D081D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81" name="Oval 5380">
                  <a:extLst>
                    <a:ext uri="{FF2B5EF4-FFF2-40B4-BE49-F238E27FC236}">
                      <a16:creationId xmlns:a16="http://schemas.microsoft.com/office/drawing/2014/main" id="{620ED29F-70AD-1985-3067-0BB42DAF8B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82" name="Group 5381">
                  <a:extLst>
                    <a:ext uri="{FF2B5EF4-FFF2-40B4-BE49-F238E27FC236}">
                      <a16:creationId xmlns:a16="http://schemas.microsoft.com/office/drawing/2014/main" id="{7D035C72-BA9A-18E5-EDA8-6702012838A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83" name="Freeform 626">
                    <a:extLst>
                      <a:ext uri="{FF2B5EF4-FFF2-40B4-BE49-F238E27FC236}">
                        <a16:creationId xmlns:a16="http://schemas.microsoft.com/office/drawing/2014/main" id="{DE9DB804-2675-9E07-EDE9-9860EB8EA91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4" name="Freeform 627">
                    <a:extLst>
                      <a:ext uri="{FF2B5EF4-FFF2-40B4-BE49-F238E27FC236}">
                        <a16:creationId xmlns:a16="http://schemas.microsoft.com/office/drawing/2014/main" id="{FDC35D66-0C65-6051-2B69-15684DC63B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5" name="Freeform 628">
                    <a:extLst>
                      <a:ext uri="{FF2B5EF4-FFF2-40B4-BE49-F238E27FC236}">
                        <a16:creationId xmlns:a16="http://schemas.microsoft.com/office/drawing/2014/main" id="{8B5CB402-70B3-65FA-9D7C-6F879924448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86" name="Freeform 629">
                    <a:extLst>
                      <a:ext uri="{FF2B5EF4-FFF2-40B4-BE49-F238E27FC236}">
                        <a16:creationId xmlns:a16="http://schemas.microsoft.com/office/drawing/2014/main" id="{4B3F2EF5-3AC0-8CA1-E6A5-4A49736F2ED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4" name="Group 5363">
                <a:extLst>
                  <a:ext uri="{FF2B5EF4-FFF2-40B4-BE49-F238E27FC236}">
                    <a16:creationId xmlns:a16="http://schemas.microsoft.com/office/drawing/2014/main" id="{49D47D06-FCB6-A964-3AB6-84ECAFD73BC9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5373" name="Freeform 463">
                  <a:extLst>
                    <a:ext uri="{FF2B5EF4-FFF2-40B4-BE49-F238E27FC236}">
                      <a16:creationId xmlns:a16="http://schemas.microsoft.com/office/drawing/2014/main" id="{7B178A66-C40B-5764-2F7A-1FD32320C6B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74" name="Oval 5373">
                  <a:extLst>
                    <a:ext uri="{FF2B5EF4-FFF2-40B4-BE49-F238E27FC236}">
                      <a16:creationId xmlns:a16="http://schemas.microsoft.com/office/drawing/2014/main" id="{4D7F8D86-0C6C-574A-C945-7D62E30BD49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75" name="Group 5374">
                  <a:extLst>
                    <a:ext uri="{FF2B5EF4-FFF2-40B4-BE49-F238E27FC236}">
                      <a16:creationId xmlns:a16="http://schemas.microsoft.com/office/drawing/2014/main" id="{D2F6A45E-D7F3-3F7E-EF6A-8AF844F264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76" name="Freeform 466">
                    <a:extLst>
                      <a:ext uri="{FF2B5EF4-FFF2-40B4-BE49-F238E27FC236}">
                        <a16:creationId xmlns:a16="http://schemas.microsoft.com/office/drawing/2014/main" id="{C62D4F99-576A-95D2-3400-A7908F61009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7" name="Freeform 467">
                    <a:extLst>
                      <a:ext uri="{FF2B5EF4-FFF2-40B4-BE49-F238E27FC236}">
                        <a16:creationId xmlns:a16="http://schemas.microsoft.com/office/drawing/2014/main" id="{BB221763-C110-E450-B7B7-B2745AF521D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8" name="Freeform 468">
                    <a:extLst>
                      <a:ext uri="{FF2B5EF4-FFF2-40B4-BE49-F238E27FC236}">
                        <a16:creationId xmlns:a16="http://schemas.microsoft.com/office/drawing/2014/main" id="{D44BC324-206E-0016-A59A-F898D88560C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9" name="Freeform 469">
                    <a:extLst>
                      <a:ext uri="{FF2B5EF4-FFF2-40B4-BE49-F238E27FC236}">
                        <a16:creationId xmlns:a16="http://schemas.microsoft.com/office/drawing/2014/main" id="{5EDFE4DB-03AA-CCF0-98CE-D2EC6F6C8B8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5" name="Group 5364">
                <a:extLst>
                  <a:ext uri="{FF2B5EF4-FFF2-40B4-BE49-F238E27FC236}">
                    <a16:creationId xmlns:a16="http://schemas.microsoft.com/office/drawing/2014/main" id="{7ECA467B-D009-8C18-FD07-2ED382BA013B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5366" name="Freeform 447">
                  <a:extLst>
                    <a:ext uri="{FF2B5EF4-FFF2-40B4-BE49-F238E27FC236}">
                      <a16:creationId xmlns:a16="http://schemas.microsoft.com/office/drawing/2014/main" id="{1B16F48C-F7D8-6C90-BBD9-300A286E59D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367" name="Oval 5366">
                  <a:extLst>
                    <a:ext uri="{FF2B5EF4-FFF2-40B4-BE49-F238E27FC236}">
                      <a16:creationId xmlns:a16="http://schemas.microsoft.com/office/drawing/2014/main" id="{6F94D4F8-C3A4-4077-111D-201FC06E973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68" name="Group 5367">
                  <a:extLst>
                    <a:ext uri="{FF2B5EF4-FFF2-40B4-BE49-F238E27FC236}">
                      <a16:creationId xmlns:a16="http://schemas.microsoft.com/office/drawing/2014/main" id="{7F93D3F5-B29A-BD10-1FFF-8804F32C578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69" name="Freeform 450">
                    <a:extLst>
                      <a:ext uri="{FF2B5EF4-FFF2-40B4-BE49-F238E27FC236}">
                        <a16:creationId xmlns:a16="http://schemas.microsoft.com/office/drawing/2014/main" id="{25127908-0675-EACF-9555-F8D7C77E720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0" name="Freeform 451">
                    <a:extLst>
                      <a:ext uri="{FF2B5EF4-FFF2-40B4-BE49-F238E27FC236}">
                        <a16:creationId xmlns:a16="http://schemas.microsoft.com/office/drawing/2014/main" id="{C3E861E3-31BC-89CF-DECB-C576277B621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1" name="Freeform 452">
                    <a:extLst>
                      <a:ext uri="{FF2B5EF4-FFF2-40B4-BE49-F238E27FC236}">
                        <a16:creationId xmlns:a16="http://schemas.microsoft.com/office/drawing/2014/main" id="{E7ED0C63-673F-8D49-3291-2F5EFAB5E5A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72" name="Freeform 453">
                    <a:extLst>
                      <a:ext uri="{FF2B5EF4-FFF2-40B4-BE49-F238E27FC236}">
                        <a16:creationId xmlns:a16="http://schemas.microsoft.com/office/drawing/2014/main" id="{5309BD71-E09B-3759-2261-12501FC2EA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5507" name="Group 5506">
              <a:extLst>
                <a:ext uri="{FF2B5EF4-FFF2-40B4-BE49-F238E27FC236}">
                  <a16:creationId xmlns:a16="http://schemas.microsoft.com/office/drawing/2014/main" id="{5E10D3B1-6A8B-CCDE-665D-E30B4AFE3129}"/>
                </a:ext>
              </a:extLst>
            </p:cNvPr>
            <p:cNvGrpSpPr/>
            <p:nvPr/>
          </p:nvGrpSpPr>
          <p:grpSpPr>
            <a:xfrm>
              <a:off x="6688607" y="4877431"/>
              <a:ext cx="1719375" cy="603507"/>
              <a:chOff x="6688607" y="4877431"/>
              <a:chExt cx="1719375" cy="603507"/>
            </a:xfrm>
          </p:grpSpPr>
          <p:cxnSp>
            <p:nvCxnSpPr>
              <p:cNvPr id="5508" name="Straight Connector 5507">
                <a:extLst>
                  <a:ext uri="{FF2B5EF4-FFF2-40B4-BE49-F238E27FC236}">
                    <a16:creationId xmlns:a16="http://schemas.microsoft.com/office/drawing/2014/main" id="{9A213203-EB8F-7183-6473-574EB74CC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8718" y="5327774"/>
                <a:ext cx="439264" cy="15316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9" name="TextBox 5508">
                <a:extLst>
                  <a:ext uri="{FF2B5EF4-FFF2-40B4-BE49-F238E27FC236}">
                    <a16:creationId xmlns:a16="http://schemas.microsoft.com/office/drawing/2014/main" id="{8188B8F7-DB4B-5F84-A55D-BE925629D149}"/>
                  </a:ext>
                </a:extLst>
              </p:cNvPr>
              <p:cNvSpPr txBox="1"/>
              <p:nvPr/>
            </p:nvSpPr>
            <p:spPr>
              <a:xfrm>
                <a:off x="6688607" y="4877431"/>
                <a:ext cx="113227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Ethernet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0" name="Straight Connector 5509">
                <a:extLst>
                  <a:ext uri="{FF2B5EF4-FFF2-40B4-BE49-F238E27FC236}">
                    <a16:creationId xmlns:a16="http://schemas.microsoft.com/office/drawing/2014/main" id="{1B3C30BB-1D52-06D1-B2A9-65D4F74E2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138" y="5144424"/>
                <a:ext cx="470403" cy="2167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1" name="Group 5510">
              <a:extLst>
                <a:ext uri="{FF2B5EF4-FFF2-40B4-BE49-F238E27FC236}">
                  <a16:creationId xmlns:a16="http://schemas.microsoft.com/office/drawing/2014/main" id="{A7E86960-1B1C-33EE-96DB-A8BB8A267131}"/>
                </a:ext>
              </a:extLst>
            </p:cNvPr>
            <p:cNvGrpSpPr/>
            <p:nvPr/>
          </p:nvGrpSpPr>
          <p:grpSpPr>
            <a:xfrm>
              <a:off x="7454111" y="3698398"/>
              <a:ext cx="3698178" cy="1371857"/>
              <a:chOff x="7454111" y="3668418"/>
              <a:chExt cx="3698178" cy="1371857"/>
            </a:xfrm>
          </p:grpSpPr>
          <p:cxnSp>
            <p:nvCxnSpPr>
              <p:cNvPr id="5512" name="Straight Connector 5511">
                <a:extLst>
                  <a:ext uri="{FF2B5EF4-FFF2-40B4-BE49-F238E27FC236}">
                    <a16:creationId xmlns:a16="http://schemas.microsoft.com/office/drawing/2014/main" id="{3E2819DA-56C3-BC29-8FA4-2D007053A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85300" y="3668418"/>
                <a:ext cx="2866989" cy="1371857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3" name="TextBox 5512">
                <a:extLst>
                  <a:ext uri="{FF2B5EF4-FFF2-40B4-BE49-F238E27FC236}">
                    <a16:creationId xmlns:a16="http://schemas.microsoft.com/office/drawing/2014/main" id="{D41A2922-6CCB-E136-5B35-4A1999D593B8}"/>
                  </a:ext>
                </a:extLst>
              </p:cNvPr>
              <p:cNvSpPr txBox="1"/>
              <p:nvPr/>
            </p:nvSpPr>
            <p:spPr>
              <a:xfrm>
                <a:off x="7454111" y="4467072"/>
                <a:ext cx="858267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HTTP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4" name="Straight Connector 5513">
                <a:extLst>
                  <a:ext uri="{FF2B5EF4-FFF2-40B4-BE49-F238E27FC236}">
                    <a16:creationId xmlns:a16="http://schemas.microsoft.com/office/drawing/2014/main" id="{F087478C-A35A-DBD6-D300-648C56038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059" y="4723367"/>
                <a:ext cx="402218" cy="11586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5" name="Group 5514">
              <a:extLst>
                <a:ext uri="{FF2B5EF4-FFF2-40B4-BE49-F238E27FC236}">
                  <a16:creationId xmlns:a16="http://schemas.microsoft.com/office/drawing/2014/main" id="{356F1627-AB24-FAAE-6DEE-5358FEF7F188}"/>
                </a:ext>
              </a:extLst>
            </p:cNvPr>
            <p:cNvGrpSpPr/>
            <p:nvPr/>
          </p:nvGrpSpPr>
          <p:grpSpPr>
            <a:xfrm>
              <a:off x="6220498" y="2787535"/>
              <a:ext cx="1422017" cy="663792"/>
              <a:chOff x="6220498" y="2787535"/>
              <a:chExt cx="1422017" cy="663792"/>
            </a:xfrm>
          </p:grpSpPr>
          <p:cxnSp>
            <p:nvCxnSpPr>
              <p:cNvPr id="5516" name="Straight Connector 5515">
                <a:extLst>
                  <a:ext uri="{FF2B5EF4-FFF2-40B4-BE49-F238E27FC236}">
                    <a16:creationId xmlns:a16="http://schemas.microsoft.com/office/drawing/2014/main" id="{E109EC14-860D-1298-549D-E3B130846DA5}"/>
                  </a:ext>
                </a:extLst>
              </p:cNvPr>
              <p:cNvCxnSpPr>
                <a:cxnSpLocks/>
                <a:endCxn id="5181" idx="0"/>
              </p:cNvCxnSpPr>
              <p:nvPr/>
            </p:nvCxnSpPr>
            <p:spPr>
              <a:xfrm>
                <a:off x="7631020" y="2787535"/>
                <a:ext cx="11495" cy="66379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7" name="TextBox 5516">
                <a:extLst>
                  <a:ext uri="{FF2B5EF4-FFF2-40B4-BE49-F238E27FC236}">
                    <a16:creationId xmlns:a16="http://schemas.microsoft.com/office/drawing/2014/main" id="{2AAE6AD9-14A1-14C7-885F-9ABC0C1B3807}"/>
                  </a:ext>
                </a:extLst>
              </p:cNvPr>
              <p:cNvSpPr txBox="1"/>
              <p:nvPr/>
            </p:nvSpPr>
            <p:spPr>
              <a:xfrm>
                <a:off x="6220498" y="2893841"/>
                <a:ext cx="898314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Skype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18" name="Straight Connector 5517">
                <a:extLst>
                  <a:ext uri="{FF2B5EF4-FFF2-40B4-BE49-F238E27FC236}">
                    <a16:creationId xmlns:a16="http://schemas.microsoft.com/office/drawing/2014/main" id="{2FC75777-78C0-A022-0037-3A9B27DC4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13" y="3113955"/>
                <a:ext cx="559043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9" name="Group 5518">
              <a:extLst>
                <a:ext uri="{FF2B5EF4-FFF2-40B4-BE49-F238E27FC236}">
                  <a16:creationId xmlns:a16="http://schemas.microsoft.com/office/drawing/2014/main" id="{FDF5BAA3-B418-0498-4DF2-1FF893DFB6D3}"/>
                </a:ext>
              </a:extLst>
            </p:cNvPr>
            <p:cNvGrpSpPr/>
            <p:nvPr/>
          </p:nvGrpSpPr>
          <p:grpSpPr>
            <a:xfrm>
              <a:off x="9227858" y="2796270"/>
              <a:ext cx="783707" cy="572364"/>
              <a:chOff x="6603040" y="2914486"/>
              <a:chExt cx="783707" cy="572364"/>
            </a:xfrm>
          </p:grpSpPr>
          <p:cxnSp>
            <p:nvCxnSpPr>
              <p:cNvPr id="5520" name="Straight Connector 5519">
                <a:extLst>
                  <a:ext uri="{FF2B5EF4-FFF2-40B4-BE49-F238E27FC236}">
                    <a16:creationId xmlns:a16="http://schemas.microsoft.com/office/drawing/2014/main" id="{3F2454F2-742B-C16E-DF58-01C9E92B8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4556" y="2978118"/>
                <a:ext cx="302191" cy="50873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1" name="TextBox 5520">
                <a:extLst>
                  <a:ext uri="{FF2B5EF4-FFF2-40B4-BE49-F238E27FC236}">
                    <a16:creationId xmlns:a16="http://schemas.microsoft.com/office/drawing/2014/main" id="{D5B57077-31D8-D03E-2986-9C2C749AC901}"/>
                  </a:ext>
                </a:extLst>
              </p:cNvPr>
              <p:cNvSpPr txBox="1"/>
              <p:nvPr/>
            </p:nvSpPr>
            <p:spPr>
              <a:xfrm>
                <a:off x="6603040" y="2914486"/>
                <a:ext cx="466229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IP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2" name="Straight Connector 5521">
                <a:extLst>
                  <a:ext uri="{FF2B5EF4-FFF2-40B4-BE49-F238E27FC236}">
                    <a16:creationId xmlns:a16="http://schemas.microsoft.com/office/drawing/2014/main" id="{68712613-AEB7-61FC-ADB4-D65A3C1F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26224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3" name="Group 5522">
              <a:extLst>
                <a:ext uri="{FF2B5EF4-FFF2-40B4-BE49-F238E27FC236}">
                  <a16:creationId xmlns:a16="http://schemas.microsoft.com/office/drawing/2014/main" id="{252001A5-1F81-951A-361F-DE43EAF00914}"/>
                </a:ext>
              </a:extLst>
            </p:cNvPr>
            <p:cNvGrpSpPr/>
            <p:nvPr/>
          </p:nvGrpSpPr>
          <p:grpSpPr>
            <a:xfrm>
              <a:off x="8229600" y="1552824"/>
              <a:ext cx="1144251" cy="723006"/>
              <a:chOff x="7375489" y="2632815"/>
              <a:chExt cx="1144251" cy="723006"/>
            </a:xfrm>
          </p:grpSpPr>
          <p:cxnSp>
            <p:nvCxnSpPr>
              <p:cNvPr id="5524" name="Straight Connector 5523">
                <a:extLst>
                  <a:ext uri="{FF2B5EF4-FFF2-40B4-BE49-F238E27FC236}">
                    <a16:creationId xmlns:a16="http://schemas.microsoft.com/office/drawing/2014/main" id="{55F46344-E28B-D990-9CA2-C4CE68C11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489" y="3222818"/>
                <a:ext cx="628291" cy="133003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5" name="TextBox 5524">
                <a:extLst>
                  <a:ext uri="{FF2B5EF4-FFF2-40B4-BE49-F238E27FC236}">
                    <a16:creationId xmlns:a16="http://schemas.microsoft.com/office/drawing/2014/main" id="{0C9EB416-5547-9DA5-76EF-189B57A51B91}"/>
                  </a:ext>
                </a:extLst>
              </p:cNvPr>
              <p:cNvSpPr txBox="1"/>
              <p:nvPr/>
            </p:nvSpPr>
            <p:spPr>
              <a:xfrm>
                <a:off x="7962879" y="2632815"/>
                <a:ext cx="556861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4G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26" name="Straight Connector 5525">
                <a:extLst>
                  <a:ext uri="{FF2B5EF4-FFF2-40B4-BE49-F238E27FC236}">
                    <a16:creationId xmlns:a16="http://schemas.microsoft.com/office/drawing/2014/main" id="{118A6B1C-8E89-59CC-CD67-E97B6C189E89}"/>
                  </a:ext>
                </a:extLst>
              </p:cNvPr>
              <p:cNvCxnSpPr>
                <a:cxnSpLocks/>
                <a:stCxn id="5144" idx="1"/>
              </p:cNvCxnSpPr>
              <p:nvPr/>
            </p:nvCxnSpPr>
            <p:spPr>
              <a:xfrm flipV="1">
                <a:off x="7620426" y="2864310"/>
                <a:ext cx="430426" cy="4489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7" name="Group 5526">
              <a:extLst>
                <a:ext uri="{FF2B5EF4-FFF2-40B4-BE49-F238E27FC236}">
                  <a16:creationId xmlns:a16="http://schemas.microsoft.com/office/drawing/2014/main" id="{D4227171-2D53-C333-D432-C4696ABFD12A}"/>
                </a:ext>
              </a:extLst>
            </p:cNvPr>
            <p:cNvGrpSpPr/>
            <p:nvPr/>
          </p:nvGrpSpPr>
          <p:grpSpPr>
            <a:xfrm>
              <a:off x="10484543" y="4543615"/>
              <a:ext cx="1259352" cy="1317549"/>
              <a:chOff x="6559961" y="3177198"/>
              <a:chExt cx="1259352" cy="1317549"/>
            </a:xfrm>
          </p:grpSpPr>
          <p:cxnSp>
            <p:nvCxnSpPr>
              <p:cNvPr id="5528" name="Straight Connector 5527">
                <a:extLst>
                  <a:ext uri="{FF2B5EF4-FFF2-40B4-BE49-F238E27FC236}">
                    <a16:creationId xmlns:a16="http://schemas.microsoft.com/office/drawing/2014/main" id="{04C944C7-6743-21D7-0981-C4DDE64E0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961" y="3177198"/>
                <a:ext cx="736416" cy="89440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29" name="TextBox 5528">
                <a:extLst>
                  <a:ext uri="{FF2B5EF4-FFF2-40B4-BE49-F238E27FC236}">
                    <a16:creationId xmlns:a16="http://schemas.microsoft.com/office/drawing/2014/main" id="{6F643E51-190B-3294-2F9E-B588AA9A8BA9}"/>
                  </a:ext>
                </a:extLst>
              </p:cNvPr>
              <p:cNvSpPr txBox="1"/>
              <p:nvPr/>
            </p:nvSpPr>
            <p:spPr>
              <a:xfrm>
                <a:off x="7104371" y="4101302"/>
                <a:ext cx="714942" cy="39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TCP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0" name="Straight Connector 5529">
                <a:extLst>
                  <a:ext uri="{FF2B5EF4-FFF2-40B4-BE49-F238E27FC236}">
                    <a16:creationId xmlns:a16="http://schemas.microsoft.com/office/drawing/2014/main" id="{1A611F91-C127-0111-E32B-21B161284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9789" y="3709511"/>
                <a:ext cx="297918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1" name="Group 5530">
              <a:extLst>
                <a:ext uri="{FF2B5EF4-FFF2-40B4-BE49-F238E27FC236}">
                  <a16:creationId xmlns:a16="http://schemas.microsoft.com/office/drawing/2014/main" id="{D3495A60-9651-C13A-4CFF-98A1AFAF82FF}"/>
                </a:ext>
              </a:extLst>
            </p:cNvPr>
            <p:cNvGrpSpPr/>
            <p:nvPr/>
          </p:nvGrpSpPr>
          <p:grpSpPr>
            <a:xfrm>
              <a:off x="9218788" y="2327787"/>
              <a:ext cx="2977342" cy="1025465"/>
              <a:chOff x="9218788" y="2327787"/>
              <a:chExt cx="2977342" cy="1025465"/>
            </a:xfrm>
          </p:grpSpPr>
          <p:cxnSp>
            <p:nvCxnSpPr>
              <p:cNvPr id="5532" name="Straight Connector 5531">
                <a:extLst>
                  <a:ext uri="{FF2B5EF4-FFF2-40B4-BE49-F238E27FC236}">
                    <a16:creationId xmlns:a16="http://schemas.microsoft.com/office/drawing/2014/main" id="{A749BFF5-202E-F220-2BA4-2823F1B8C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788" y="2327787"/>
                <a:ext cx="1698979" cy="102546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3" name="TextBox 5532">
                <a:extLst>
                  <a:ext uri="{FF2B5EF4-FFF2-40B4-BE49-F238E27FC236}">
                    <a16:creationId xmlns:a16="http://schemas.microsoft.com/office/drawing/2014/main" id="{4F072309-C83C-A686-FA52-98701893D6C8}"/>
                  </a:ext>
                </a:extLst>
              </p:cNvPr>
              <p:cNvSpPr txBox="1"/>
              <p:nvPr/>
            </p:nvSpPr>
            <p:spPr>
              <a:xfrm>
                <a:off x="10880485" y="2600749"/>
                <a:ext cx="1315645" cy="66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</a:rPr>
                  <a:t>Streaming</a:t>
                </a:r>
              </a:p>
              <a:p>
                <a:r>
                  <a:rPr lang="en-US" sz="1400" i="1" dirty="0">
                    <a:solidFill>
                      <a:srgbClr val="C00000"/>
                    </a:solidFill>
                  </a:rPr>
                  <a:t>video</a:t>
                </a:r>
                <a:endParaRPr lang="en-US" sz="16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534" name="Straight Connector 5533">
                <a:extLst>
                  <a:ext uri="{FF2B5EF4-FFF2-40B4-BE49-F238E27FC236}">
                    <a16:creationId xmlns:a16="http://schemas.microsoft.com/office/drawing/2014/main" id="{CAE86C98-85F9-71A7-9C20-EBC00BBAA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9552" y="2937298"/>
                <a:ext cx="405322" cy="14757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Sending Rate</a:t>
            </a:r>
          </a:p>
        </p:txBody>
      </p:sp>
      <p:sp>
        <p:nvSpPr>
          <p:cNvPr id="194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sending rate of TCP?</a:t>
            </a:r>
          </a:p>
          <a:p>
            <a:r>
              <a:rPr lang="en-US" dirty="0"/>
              <a:t>Acknowledgement for sent packet is received after one RTT</a:t>
            </a:r>
          </a:p>
          <a:p>
            <a:r>
              <a:rPr lang="en-US" dirty="0"/>
              <a:t>Amount of data sent until ACK is received is the current window size W</a:t>
            </a:r>
          </a:p>
          <a:p>
            <a:r>
              <a:rPr lang="en-US" dirty="0"/>
              <a:t>Therefore, sending rate is R = W/RTT</a:t>
            </a:r>
          </a:p>
          <a:p>
            <a:endParaRPr lang="en-US" dirty="0"/>
          </a:p>
          <a:p>
            <a:r>
              <a:rPr lang="en-US" dirty="0"/>
              <a:t>Is the TCP sending rate saw tooth shaped as well?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Sending Rate and Buffers</a:t>
            </a:r>
          </a:p>
        </p:txBody>
      </p:sp>
      <p:pic>
        <p:nvPicPr>
          <p:cNvPr id="194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81200" y="1304025"/>
            <a:ext cx="8229600" cy="5249175"/>
          </a:xfr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TCP use AIMD?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3A71E-F51F-3426-7CF7-E7B7FDD3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rate adjustment options: Every RTT, we can </a:t>
            </a:r>
          </a:p>
          <a:p>
            <a:pPr lvl="1"/>
            <a:r>
              <a:rPr lang="en-US" dirty="0"/>
              <a:t>Drastic (</a:t>
            </a:r>
            <a:r>
              <a:rPr lang="en-US" i="1" dirty="0"/>
              <a:t>i.e.</a:t>
            </a:r>
            <a:r>
              <a:rPr lang="en-US" dirty="0"/>
              <a:t>, multiplicative) increase or decrease: CWND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a x CWND</a:t>
            </a:r>
          </a:p>
          <a:p>
            <a:pPr lvl="1"/>
            <a:r>
              <a:rPr lang="en-US" dirty="0"/>
              <a:t>Gentle (</a:t>
            </a:r>
            <a:r>
              <a:rPr lang="en-US" i="1" dirty="0"/>
              <a:t>i.e.</a:t>
            </a:r>
            <a:r>
              <a:rPr lang="en-US" dirty="0"/>
              <a:t>, additive) increase or decrease: CWND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CWND + b</a:t>
            </a:r>
          </a:p>
          <a:p>
            <a:endParaRPr lang="en-US" dirty="0"/>
          </a:p>
          <a:p>
            <a:r>
              <a:rPr lang="en-US" dirty="0"/>
              <a:t>Four options: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I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/>
              <a:t>D:   </a:t>
            </a:r>
            <a:r>
              <a:rPr lang="en-US" dirty="0">
                <a:solidFill>
                  <a:srgbClr val="C00000"/>
                </a:solidFill>
              </a:rPr>
              <a:t>gentle</a:t>
            </a:r>
            <a:r>
              <a:rPr lang="en-US" dirty="0"/>
              <a:t> increase, </a:t>
            </a:r>
            <a:r>
              <a:rPr lang="en-US" dirty="0">
                <a:solidFill>
                  <a:srgbClr val="008000"/>
                </a:solidFill>
              </a:rPr>
              <a:t>gentle</a:t>
            </a:r>
            <a:r>
              <a:rPr lang="en-US" dirty="0"/>
              <a:t> decrease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I</a:t>
            </a:r>
            <a:r>
              <a:rPr lang="en-US" dirty="0">
                <a:solidFill>
                  <a:srgbClr val="008000"/>
                </a:solidFill>
              </a:rPr>
              <a:t>M</a:t>
            </a:r>
            <a:r>
              <a:rPr lang="en-US" dirty="0"/>
              <a:t>D:  </a:t>
            </a:r>
            <a:r>
              <a:rPr lang="en-US" dirty="0">
                <a:solidFill>
                  <a:srgbClr val="C00000"/>
                </a:solidFill>
              </a:rPr>
              <a:t>gentle</a:t>
            </a:r>
            <a:r>
              <a:rPr lang="en-US" dirty="0"/>
              <a:t> increase, </a:t>
            </a:r>
            <a:r>
              <a:rPr lang="en-US" dirty="0">
                <a:solidFill>
                  <a:srgbClr val="008000"/>
                </a:solidFill>
              </a:rPr>
              <a:t>drastic</a:t>
            </a:r>
            <a:r>
              <a:rPr lang="en-US" dirty="0"/>
              <a:t> decrease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/>
              <a:t>I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/>
              <a:t>D:  </a:t>
            </a:r>
            <a:r>
              <a:rPr lang="en-US" dirty="0">
                <a:solidFill>
                  <a:srgbClr val="C00000"/>
                </a:solidFill>
              </a:rPr>
              <a:t>drastic</a:t>
            </a:r>
            <a:r>
              <a:rPr lang="en-US" dirty="0"/>
              <a:t> increase, </a:t>
            </a:r>
            <a:r>
              <a:rPr lang="en-US" dirty="0">
                <a:solidFill>
                  <a:srgbClr val="008000"/>
                </a:solidFill>
              </a:rPr>
              <a:t>gentle</a:t>
            </a:r>
            <a:r>
              <a:rPr lang="en-US" dirty="0"/>
              <a:t> decrease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/>
              <a:t>I</a:t>
            </a:r>
            <a:r>
              <a:rPr lang="en-US" dirty="0">
                <a:solidFill>
                  <a:srgbClr val="008000"/>
                </a:solidFill>
              </a:rPr>
              <a:t>M</a:t>
            </a:r>
            <a:r>
              <a:rPr lang="en-US" dirty="0"/>
              <a:t>D: </a:t>
            </a:r>
            <a:r>
              <a:rPr lang="en-US" dirty="0">
                <a:solidFill>
                  <a:srgbClr val="C00000"/>
                </a:solidFill>
              </a:rPr>
              <a:t>drastic</a:t>
            </a:r>
            <a:r>
              <a:rPr lang="en-US" dirty="0"/>
              <a:t> increase, </a:t>
            </a:r>
            <a:r>
              <a:rPr lang="en-US" dirty="0">
                <a:solidFill>
                  <a:srgbClr val="008000"/>
                </a:solidFill>
              </a:rPr>
              <a:t>drastic</a:t>
            </a:r>
            <a:r>
              <a:rPr lang="en-US" dirty="0"/>
              <a:t> decrease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25612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A4A8-6EDF-AEBE-B2CB-1BC25267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8CDC58C2-3564-4508-F8F5-B14E9B881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Model of Congestion Control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86BD245-4D7B-C490-A698-60D837CC9E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</p:spPr>
            <p:txBody>
              <a:bodyPr/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Assume we have two users.</a:t>
                </a:r>
              </a:p>
              <a:p>
                <a:pPr lvl="1"/>
                <a:r>
                  <a:rPr lang="en-CA" b="0" kern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 denote user 1 and 2’s sending rate.</a:t>
                </a:r>
              </a:p>
              <a:p>
                <a:pPr lvl="1"/>
                <a:r>
                  <a:rPr lang="en-US" kern="0" dirty="0"/>
                  <a:t>It is fair for the two users to send with the same rete, </a:t>
                </a:r>
                <a:r>
                  <a:rPr lang="en-US" i="1" kern="0" dirty="0"/>
                  <a:t>i.e.</a:t>
                </a:r>
                <a:r>
                  <a:rPr lang="en-US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Assume that the network’s capacity is 1.</a:t>
                </a:r>
              </a:p>
              <a:p>
                <a:pPr lvl="1"/>
                <a:r>
                  <a:rPr lang="en-US" i="1" kern="0" dirty="0"/>
                  <a:t>i.e.</a:t>
                </a:r>
                <a:r>
                  <a:rPr lang="en-US" kern="0" dirty="0"/>
                  <a:t>, congestion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kern="0" dirty="0"/>
                  <a:t>.</a:t>
                </a:r>
              </a:p>
              <a:p>
                <a:pPr lvl="1"/>
                <a:r>
                  <a:rPr lang="en-US" i="1" kern="0" dirty="0"/>
                  <a:t>i.e.</a:t>
                </a:r>
                <a:r>
                  <a:rPr lang="en-US" kern="0" dirty="0"/>
                  <a:t>, underutilization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kern="0" dirty="0"/>
                  <a:t>.</a:t>
                </a:r>
              </a:p>
              <a:p>
                <a:endParaRPr lang="en-CA" kern="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86BD245-4D7B-C490-A698-60D837CC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  <a:blipFill>
                <a:blip r:embed="rId3"/>
                <a:stretch>
                  <a:fillRect l="-2016" t="-1380" r="-2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3">
            <a:extLst>
              <a:ext uri="{FF2B5EF4-FFF2-40B4-BE49-F238E27FC236}">
                <a16:creationId xmlns:a16="http://schemas.microsoft.com/office/drawing/2014/main" id="{A912B8C9-DC62-EEA8-D613-9BC18E5776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3800" y="15240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6DC5560-3056-E7CE-5B11-FA3D9AA1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6788" y="6019800"/>
            <a:ext cx="218822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0090"/>
                </a:solidFill>
                <a:latin typeface="+mn-lt"/>
              </a:rPr>
              <a:t>User 1’s rate (x</a:t>
            </a:r>
            <a:r>
              <a:rPr lang="en-US" baseline="-25000" dirty="0">
                <a:solidFill>
                  <a:srgbClr val="000090"/>
                </a:solidFill>
                <a:latin typeface="+mn-lt"/>
              </a:rPr>
              <a:t>1</a:t>
            </a:r>
            <a:r>
              <a:rPr lang="en-US" dirty="0">
                <a:solidFill>
                  <a:srgbClr val="000090"/>
                </a:solidFill>
                <a:latin typeface="+mn-lt"/>
              </a:rPr>
              <a:t>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4CEF5B7-E8F8-7208-3858-16B708312B4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6113138" y="3522328"/>
            <a:ext cx="218822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0090"/>
                </a:solidFill>
                <a:latin typeface="+mn-lt"/>
              </a:rPr>
              <a:t>User 2’s rate (x</a:t>
            </a:r>
            <a:r>
              <a:rPr lang="en-US" baseline="-25000" dirty="0">
                <a:solidFill>
                  <a:srgbClr val="000090"/>
                </a:solidFill>
                <a:latin typeface="+mn-lt"/>
              </a:rPr>
              <a:t>2</a:t>
            </a:r>
            <a:r>
              <a:rPr lang="en-US" dirty="0">
                <a:solidFill>
                  <a:srgbClr val="000090"/>
                </a:solidFill>
                <a:latin typeface="+mn-lt"/>
              </a:rPr>
              <a:t>)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B3D9020-1669-F174-3120-F7E6F1B054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1828801"/>
            <a:ext cx="4038600" cy="4054475"/>
          </a:xfrm>
          <a:prstGeom prst="line">
            <a:avLst/>
          </a:prstGeom>
          <a:noFill/>
          <a:ln w="25400">
            <a:solidFill>
              <a:srgbClr val="008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79690A9-7DD9-64DD-C4E5-4E3F4715F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008" y="1551389"/>
            <a:ext cx="1703593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Efficiency line</a:t>
            </a:r>
            <a:br>
              <a:rPr lang="en-US" sz="1600" dirty="0">
                <a:solidFill>
                  <a:srgbClr val="FF0000"/>
                </a:solidFill>
                <a:latin typeface="+mn-lt"/>
              </a:rPr>
            </a:br>
            <a:r>
              <a:rPr lang="en-US" sz="1600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Arial" charset="0"/>
              </a:rPr>
              <a:t>x</a:t>
            </a:r>
            <a:r>
              <a:rPr lang="en-US" sz="1600" baseline="-25000" dirty="0">
                <a:solidFill>
                  <a:srgbClr val="FF0000"/>
                </a:solidFill>
                <a:latin typeface="Arial" charset="0"/>
              </a:rPr>
              <a:t>1</a:t>
            </a:r>
            <a:r>
              <a:rPr lang="en-US" sz="1600" dirty="0">
                <a:solidFill>
                  <a:srgbClr val="FF0000"/>
                </a:solidFill>
                <a:latin typeface="Arial" charset="0"/>
              </a:rPr>
              <a:t>+x</a:t>
            </a:r>
            <a:r>
              <a:rPr lang="en-US" sz="1600" baseline="-25000" dirty="0">
                <a:solidFill>
                  <a:srgbClr val="FF0000"/>
                </a:solidFill>
                <a:latin typeface="Arial" charset="0"/>
              </a:rPr>
              <a:t>2</a:t>
            </a:r>
            <a:r>
              <a:rPr lang="en-US" sz="1600" dirty="0">
                <a:solidFill>
                  <a:srgbClr val="FF0000"/>
                </a:solidFill>
                <a:latin typeface="Arial" charset="0"/>
              </a:rPr>
              <a:t> = 1)</a:t>
            </a:r>
          </a:p>
          <a:p>
            <a:pPr algn="ctr"/>
            <a:endParaRPr lang="en-US" sz="16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5D241508-8F64-4C34-8C6E-11709F7650D2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9715500" y="36957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A87BDAB-E96F-1252-19D4-939988A0A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676400"/>
            <a:ext cx="4191000" cy="4191000"/>
          </a:xfrm>
          <a:prstGeom prst="line">
            <a:avLst/>
          </a:prstGeom>
          <a:noFill/>
          <a:ln w="254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6FA9D4ED-D6D2-D488-85D0-D89A5F7CF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781" y="5980113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sp>
        <p:nvSpPr>
          <p:cNvPr id="11" name="Text Box 27">
            <a:extLst>
              <a:ext uri="{FF2B5EF4-FFF2-40B4-BE49-F238E27FC236}">
                <a16:creationId xmlns:a16="http://schemas.microsoft.com/office/drawing/2014/main" id="{1341B711-48EB-5AF6-A2C0-3F759830A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981" y="1462088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90484707-876D-EEE6-9FCD-0751936E3651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10709045" y="4375145"/>
            <a:ext cx="123431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</a:rPr>
              <a:t>congested </a:t>
            </a:r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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C55EA3BB-B16C-A07D-E425-8EC7FFCE3A1E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847294" y="5219326"/>
            <a:ext cx="116211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 inefficient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AEC25E6A-C05D-A703-7464-8F4B9DBEF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8567" y="1295400"/>
            <a:ext cx="1871469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008000"/>
                </a:solidFill>
                <a:latin typeface="+mn-lt"/>
              </a:rPr>
              <a:t>Fairness line</a:t>
            </a:r>
            <a:br>
              <a:rPr lang="en-US" sz="1600" dirty="0">
                <a:solidFill>
                  <a:srgbClr val="008000"/>
                </a:solidFill>
                <a:latin typeface="+mn-lt"/>
              </a:rPr>
            </a:br>
            <a:r>
              <a:rPr lang="en-US" sz="1600" dirty="0">
                <a:solidFill>
                  <a:srgbClr val="008000"/>
                </a:solidFill>
                <a:latin typeface="+mn-lt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Arial" charset="0"/>
              </a:rPr>
              <a:t>x</a:t>
            </a:r>
            <a:r>
              <a:rPr lang="en-US" sz="1600" baseline="-25000" dirty="0">
                <a:solidFill>
                  <a:srgbClr val="008000"/>
                </a:solidFill>
                <a:latin typeface="Arial" charset="0"/>
              </a:rPr>
              <a:t>1 </a:t>
            </a:r>
            <a:r>
              <a:rPr lang="en-US" sz="1600" dirty="0">
                <a:solidFill>
                  <a:srgbClr val="008000"/>
                </a:solidFill>
                <a:latin typeface="Arial" charset="0"/>
              </a:rPr>
              <a:t>=x</a:t>
            </a:r>
            <a:r>
              <a:rPr lang="en-US" sz="1600" baseline="-25000" dirty="0">
                <a:solidFill>
                  <a:srgbClr val="008000"/>
                </a:solidFill>
                <a:latin typeface="Arial" charset="0"/>
              </a:rPr>
              <a:t>2</a:t>
            </a:r>
            <a:r>
              <a:rPr lang="en-US" sz="1600" dirty="0">
                <a:solidFill>
                  <a:srgbClr val="008000"/>
                </a:solidFill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1304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C22BC-8B8F-B36A-973C-44985DC9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A3979E38-427A-B5FE-64DF-501F4C73A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Model of Congestion Control</a:t>
            </a:r>
            <a:endParaRPr lang="en-US" dirty="0"/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256E615B-997F-5B74-7D12-888A8B34D1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16764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315F7D6-7FCB-92EC-5047-EE68247AE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169" y="6172200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1: x</a:t>
            </a:r>
            <a:r>
              <a:rPr lang="en-US" b="0" baseline="-25000">
                <a:latin typeface="Times New Roman" charset="0"/>
              </a:rPr>
              <a:t>1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85C04EC4-D69A-F771-B81D-FBD0C736240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098519" y="3674727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2: x</a:t>
            </a:r>
            <a:r>
              <a:rPr lang="en-US" b="0" baseline="-25000">
                <a:latin typeface="Times New Roman" charset="0"/>
              </a:rPr>
              <a:t>2</a:t>
            </a: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85D685BE-DB17-2F92-A234-FB6C27C6C2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1981201"/>
            <a:ext cx="4038600" cy="4054475"/>
          </a:xfrm>
          <a:prstGeom prst="line">
            <a:avLst/>
          </a:prstGeom>
          <a:noFill/>
          <a:ln w="25400">
            <a:solidFill>
              <a:srgbClr val="008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A21D153-625C-8BB0-1BEB-8B6972279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810" y="1676401"/>
            <a:ext cx="74219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8000"/>
                </a:solidFill>
                <a:latin typeface="Times New Roman" charset="0"/>
              </a:rPr>
              <a:t>fairness</a:t>
            </a:r>
          </a:p>
          <a:p>
            <a:pPr algn="ctr"/>
            <a:r>
              <a:rPr lang="en-US" sz="1400" b="0" dirty="0">
                <a:solidFill>
                  <a:srgbClr val="008000"/>
                </a:solidFill>
                <a:latin typeface="Times New Roman" charset="0"/>
              </a:rPr>
              <a:t>line</a:t>
            </a:r>
            <a:endParaRPr lang="en-US" sz="1400" b="0" baseline="-25000" dirty="0">
              <a:solidFill>
                <a:srgbClr val="008000"/>
              </a:solidFill>
              <a:latin typeface="Times New Roman" charset="0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433638AF-A1E7-D46D-74F7-A548CC826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389" y="1400197"/>
            <a:ext cx="897619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Times New Roman" charset="0"/>
              </a:rPr>
              <a:t>efficiency</a:t>
            </a:r>
          </a:p>
          <a:p>
            <a:pPr algn="ctr"/>
            <a:r>
              <a:rPr lang="en-US" sz="1400" b="0" dirty="0">
                <a:solidFill>
                  <a:srgbClr val="FF0000"/>
                </a:solidFill>
                <a:latin typeface="Times New Roman" charset="0"/>
              </a:rPr>
              <a:t>line</a:t>
            </a:r>
            <a:endParaRPr lang="en-US" sz="1400" b="0" baseline="-25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C4D3760A-BD5A-1163-2878-96713A46A50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210300" y="38481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1FE0D2F2-B3EF-0D66-28AA-B52DD04D1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828800"/>
            <a:ext cx="4191000" cy="419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933CB147-CAFF-9FB7-5605-AB74F7B6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580" y="6132513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3388A745-DF70-ABDE-01D3-E4FDE2BF9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780" y="1614488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id="{ECDDD2F0-7061-C857-CC36-ED82A6820C4C}"/>
              </a:ext>
            </a:extLst>
          </p:cNvPr>
          <p:cNvGrpSpPr>
            <a:grpSpLocks/>
          </p:cNvGrpSpPr>
          <p:nvPr/>
        </p:nvGrpSpPr>
        <p:grpSpPr bwMode="auto">
          <a:xfrm>
            <a:off x="2362199" y="3595689"/>
            <a:ext cx="3298826" cy="1433512"/>
            <a:chOff x="1344" y="2073"/>
            <a:chExt cx="2078" cy="903"/>
          </a:xfrm>
        </p:grpSpPr>
        <p:sp>
          <p:nvSpPr>
            <p:cNvPr id="26" name="AutoShape 29">
              <a:extLst>
                <a:ext uri="{FF2B5EF4-FFF2-40B4-BE49-F238E27FC236}">
                  <a16:creationId xmlns:a16="http://schemas.microsoft.com/office/drawing/2014/main" id="{3615B369-06EB-67C6-3292-72C69A24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1584" cy="384"/>
            </a:xfrm>
            <a:prstGeom prst="wedgeRectCallout">
              <a:avLst>
                <a:gd name="adj1" fmla="val 35856"/>
                <a:gd name="adj2" fmla="val -145315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/>
                <a:t>Inefficient: x</a:t>
              </a:r>
              <a:r>
                <a:rPr lang="en-US" baseline="-25000"/>
                <a:t>1</a:t>
              </a:r>
              <a:r>
                <a:rPr lang="en-US"/>
                <a:t>+x</a:t>
              </a:r>
              <a:r>
                <a:rPr lang="en-US" baseline="-25000"/>
                <a:t>2</a:t>
              </a:r>
              <a:r>
                <a:rPr lang="en-US"/>
                <a:t>=0.7 </a:t>
              </a:r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56DE8022-2E3B-5D43-84BC-893E3C9F7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31">
              <a:extLst>
                <a:ext uri="{FF2B5EF4-FFF2-40B4-BE49-F238E27FC236}">
                  <a16:creationId xmlns:a16="http://schemas.microsoft.com/office/drawing/2014/main" id="{1973969E-056E-146A-FB21-BDD16C2EA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" y="2073"/>
              <a:ext cx="6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>
                  <a:latin typeface="Times New Roman" charset="0"/>
                </a:rPr>
                <a:t>(0.2, 0.5)</a:t>
              </a:r>
            </a:p>
          </p:txBody>
        </p:sp>
      </p:grpSp>
      <p:grpSp>
        <p:nvGrpSpPr>
          <p:cNvPr id="29" name="Group 43">
            <a:extLst>
              <a:ext uri="{FF2B5EF4-FFF2-40B4-BE49-F238E27FC236}">
                <a16:creationId xmlns:a16="http://schemas.microsoft.com/office/drawing/2014/main" id="{DEF7FFFE-D7C0-3475-3DA5-21DCB9D5FA2A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2590800"/>
            <a:ext cx="2514600" cy="1298575"/>
            <a:chOff x="4176" y="1440"/>
            <a:chExt cx="1584" cy="818"/>
          </a:xfrm>
        </p:grpSpPr>
        <p:sp>
          <p:nvSpPr>
            <p:cNvPr id="30" name="AutoShape 34">
              <a:extLst>
                <a:ext uri="{FF2B5EF4-FFF2-40B4-BE49-F238E27FC236}">
                  <a16:creationId xmlns:a16="http://schemas.microsoft.com/office/drawing/2014/main" id="{752B5827-BEF1-7D62-A8F2-ADFDE046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1584" cy="384"/>
            </a:xfrm>
            <a:prstGeom prst="wedgeRectCallout">
              <a:avLst>
                <a:gd name="adj1" fmla="val -43245"/>
                <a:gd name="adj2" fmla="val 12369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/>
                <a:t>Congested: x</a:t>
              </a:r>
              <a:r>
                <a:rPr lang="en-US" baseline="-25000"/>
                <a:t>1</a:t>
              </a:r>
              <a:r>
                <a:rPr lang="en-US"/>
                <a:t>+x</a:t>
              </a:r>
              <a:r>
                <a:rPr lang="en-US" baseline="-25000"/>
                <a:t>2</a:t>
              </a:r>
              <a:r>
                <a:rPr lang="en-US"/>
                <a:t>=1.2 </a:t>
              </a:r>
            </a:p>
          </p:txBody>
        </p:sp>
        <p:sp>
          <p:nvSpPr>
            <p:cNvPr id="31" name="Oval 35">
              <a:extLst>
                <a:ext uri="{FF2B5EF4-FFF2-40B4-BE49-F238E27FC236}">
                  <a16:creationId xmlns:a16="http://schemas.microsoft.com/office/drawing/2014/main" id="{43AFA045-64E1-CFA5-75C1-AE05B9150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11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6">
              <a:extLst>
                <a:ext uri="{FF2B5EF4-FFF2-40B4-BE49-F238E27FC236}">
                  <a16:creationId xmlns:a16="http://schemas.microsoft.com/office/drawing/2014/main" id="{E6F5822C-2E3B-3741-BA30-64C92D3B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9" y="2025"/>
              <a:ext cx="6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>
                  <a:latin typeface="Times New Roman" charset="0"/>
                </a:rPr>
                <a:t>(0.7, 0.5)</a:t>
              </a:r>
            </a:p>
          </p:txBody>
        </p:sp>
      </p:grpSp>
      <p:grpSp>
        <p:nvGrpSpPr>
          <p:cNvPr id="33" name="Group 44">
            <a:extLst>
              <a:ext uri="{FF2B5EF4-FFF2-40B4-BE49-F238E27FC236}">
                <a16:creationId xmlns:a16="http://schemas.microsoft.com/office/drawing/2014/main" id="{837A26BC-088A-8F0E-A9A6-1D0E4973E71D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1905000"/>
            <a:ext cx="2536826" cy="2212976"/>
            <a:chOff x="2784" y="1008"/>
            <a:chExt cx="1598" cy="1394"/>
          </a:xfrm>
        </p:grpSpPr>
        <p:sp>
          <p:nvSpPr>
            <p:cNvPr id="34" name="Oval 40">
              <a:extLst>
                <a:ext uri="{FF2B5EF4-FFF2-40B4-BE49-F238E27FC236}">
                  <a16:creationId xmlns:a16="http://schemas.microsoft.com/office/drawing/2014/main" id="{A28B25C1-7CE0-B259-EAE6-66CDC0156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" y="2227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41">
              <a:extLst>
                <a:ext uri="{FF2B5EF4-FFF2-40B4-BE49-F238E27FC236}">
                  <a16:creationId xmlns:a16="http://schemas.microsoft.com/office/drawing/2014/main" id="{7DBDB269-927D-A3D8-44B0-A04BFF5D8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008"/>
              <a:ext cx="1584" cy="384"/>
            </a:xfrm>
            <a:prstGeom prst="wedgeRectCallout">
              <a:avLst>
                <a:gd name="adj1" fmla="val 9597"/>
                <a:gd name="adj2" fmla="val 259116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Efficient</a:t>
              </a:r>
              <a:r>
                <a:rPr lang="en-US"/>
                <a:t>: x</a:t>
              </a:r>
              <a:r>
                <a:rPr lang="en-US" baseline="-25000"/>
                <a:t>1</a:t>
              </a:r>
              <a:r>
                <a:rPr lang="en-US"/>
                <a:t>+x</a:t>
              </a:r>
              <a:r>
                <a:rPr lang="en-US" baseline="-25000"/>
                <a:t>2</a:t>
              </a:r>
              <a:r>
                <a:rPr lang="en-US"/>
                <a:t>=1</a:t>
              </a:r>
            </a:p>
            <a:p>
              <a:pPr algn="l"/>
              <a:r>
                <a:rPr lang="en-US">
                  <a:solidFill>
                    <a:srgbClr val="FF3300"/>
                  </a:solidFill>
                </a:rPr>
                <a:t>Fair</a:t>
              </a:r>
              <a:r>
                <a:rPr lang="en-US"/>
                <a:t> </a:t>
              </a:r>
            </a:p>
          </p:txBody>
        </p:sp>
        <p:sp>
          <p:nvSpPr>
            <p:cNvPr id="36" name="Text Box 42">
              <a:extLst>
                <a:ext uri="{FF2B5EF4-FFF2-40B4-BE49-F238E27FC236}">
                  <a16:creationId xmlns:a16="http://schemas.microsoft.com/office/drawing/2014/main" id="{EBC1A23E-84C2-24D0-0553-B4A905068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" y="2169"/>
              <a:ext cx="6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>
                  <a:latin typeface="Times New Roman" charset="0"/>
                </a:rPr>
                <a:t>(0.5, 0.5)</a:t>
              </a:r>
            </a:p>
          </p:txBody>
        </p:sp>
      </p:grpSp>
      <p:sp>
        <p:nvSpPr>
          <p:cNvPr id="37" name="Text Box 8">
            <a:extLst>
              <a:ext uri="{FF2B5EF4-FFF2-40B4-BE49-F238E27FC236}">
                <a16:creationId xmlns:a16="http://schemas.microsoft.com/office/drawing/2014/main" id="{0788ACAE-E251-E62B-07D3-C898F0016B2B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7203845" y="4527545"/>
            <a:ext cx="123431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</a:rPr>
              <a:t>congested </a:t>
            </a:r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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8" name="Text Box 8">
            <a:extLst>
              <a:ext uri="{FF2B5EF4-FFF2-40B4-BE49-F238E27FC236}">
                <a16:creationId xmlns:a16="http://schemas.microsoft.com/office/drawing/2014/main" id="{931AD471-88C5-4066-41D8-BC485B2C377F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6342094" y="5371726"/>
            <a:ext cx="116211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 inefficient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568E35EB-5016-F94D-E61D-3A2FB702CF2D}"/>
              </a:ext>
            </a:extLst>
          </p:cNvPr>
          <p:cNvGrpSpPr>
            <a:grpSpLocks/>
          </p:cNvGrpSpPr>
          <p:nvPr/>
        </p:nvGrpSpPr>
        <p:grpSpPr bwMode="auto">
          <a:xfrm>
            <a:off x="4724402" y="4572000"/>
            <a:ext cx="3406775" cy="1447800"/>
            <a:chOff x="2832" y="2688"/>
            <a:chExt cx="2146" cy="912"/>
          </a:xfrm>
        </p:grpSpPr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id="{D6171D31-D28D-B41A-A452-EEC26D549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216"/>
              <a:ext cx="1584" cy="384"/>
            </a:xfrm>
            <a:prstGeom prst="wedgeRectCallout">
              <a:avLst>
                <a:gd name="adj1" fmla="val 38449"/>
                <a:gd name="adj2" fmla="val -13880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Efficient</a:t>
              </a:r>
              <a:r>
                <a:rPr lang="en-US"/>
                <a:t>: x</a:t>
              </a:r>
              <a:r>
                <a:rPr lang="en-US" baseline="-25000"/>
                <a:t>1</a:t>
              </a:r>
              <a:r>
                <a:rPr lang="en-US"/>
                <a:t>+x</a:t>
              </a:r>
              <a:r>
                <a:rPr lang="en-US" baseline="-25000"/>
                <a:t>2</a:t>
              </a:r>
              <a:r>
                <a:rPr lang="en-US"/>
                <a:t>=1</a:t>
              </a:r>
            </a:p>
            <a:p>
              <a:pPr algn="l"/>
              <a:r>
                <a:rPr lang="en-US"/>
                <a:t>Not fair 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E0470FFA-E535-EC9E-4D30-B034A5422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550DE831-305C-55A0-80A4-9C220A834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9" y="2688"/>
              <a:ext cx="649" cy="2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Times New Roman" charset="0"/>
                </a:rPr>
                <a:t>(0.7, 0.3)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820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B4335-23AE-F776-F0C3-4499F04B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4233E152-E3D2-E12B-EEA0-E89B213E3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AIAD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AD11958-96B5-AFE9-6ED0-D7C1ACD6FD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</p:spPr>
            <p:txBody>
              <a:bodyPr/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Increase: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Decrease: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Does not converge to fairness</a:t>
                </a:r>
              </a:p>
              <a:p>
                <a:endParaRPr lang="en-CA" kern="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AD11958-96B5-AFE9-6ED0-D7C1ACD6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  <a:blipFill>
                <a:blip r:embed="rId3"/>
                <a:stretch>
                  <a:fillRect l="-2016" t="-1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3">
            <a:extLst>
              <a:ext uri="{FF2B5EF4-FFF2-40B4-BE49-F238E27FC236}">
                <a16:creationId xmlns:a16="http://schemas.microsoft.com/office/drawing/2014/main" id="{CE9E39CA-5EAE-AE28-6543-09B5FF91E7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32121" y="13716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A7923BD4-CFC4-3BC1-7F01-B1EDE5422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691" y="5867400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1: x</a:t>
            </a:r>
            <a:r>
              <a:rPr lang="en-US" b="0" baseline="-25000">
                <a:latin typeface="Times New Roman" charset="0"/>
              </a:rPr>
              <a:t>1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801B7626-B9F9-C338-55D9-271BC8C8342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92041" y="3369927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2: x</a:t>
            </a:r>
            <a:r>
              <a:rPr lang="en-US" b="0" baseline="-25000">
                <a:latin typeface="Times New Roman" charset="0"/>
              </a:rPr>
              <a:t>2</a:t>
            </a: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DE76DA1A-E31C-10C4-D5B9-FFA7C249A8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2121" y="1676401"/>
            <a:ext cx="4038600" cy="4054475"/>
          </a:xfrm>
          <a:prstGeom prst="line">
            <a:avLst/>
          </a:prstGeom>
          <a:noFill/>
          <a:ln w="254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BFC47F6A-6445-9205-29E7-FD1331291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332" y="1371601"/>
            <a:ext cx="74219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latin typeface="Times New Roman" charset="0"/>
              </a:rPr>
              <a:t>fairness</a:t>
            </a:r>
          </a:p>
          <a:p>
            <a:pPr algn="ctr"/>
            <a:r>
              <a:rPr lang="en-US" sz="1400" b="0" dirty="0">
                <a:latin typeface="Times New Roman" charset="0"/>
              </a:rPr>
              <a:t>line</a:t>
            </a:r>
            <a:endParaRPr lang="en-US" sz="1400" b="0" baseline="-25000" dirty="0">
              <a:latin typeface="Times New Roman" charset="0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3109CDE6-9F33-6C64-6008-083003E27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0400" y="5105401"/>
            <a:ext cx="897619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imes New Roman" charset="0"/>
              </a:rPr>
              <a:t>efficiency</a:t>
            </a:r>
          </a:p>
          <a:p>
            <a:pPr algn="ctr"/>
            <a:r>
              <a:rPr lang="en-US" sz="1400" b="0">
                <a:latin typeface="Times New Roman" charset="0"/>
              </a:rPr>
              <a:t>line</a:t>
            </a:r>
            <a:endParaRPr lang="en-US" sz="1400" b="0" baseline="-25000">
              <a:latin typeface="Times New Roman" charset="0"/>
            </a:endParaRPr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3062DE31-1554-662E-ACB1-C252ECB96C8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803821" y="35433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4E5A4DC0-F706-D702-7F6D-F0BFE3467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2121" y="1524000"/>
            <a:ext cx="4191000" cy="419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777C5210-A76B-FA65-0DD6-B5794EDFD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921" y="259080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 sz="3800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EDB47DED-7632-B4B2-050D-BF19FAAD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693" y="2438400"/>
            <a:ext cx="84318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 dirty="0">
                <a:latin typeface="Times New Roman" charset="0"/>
              </a:rPr>
              <a:t>(x</a:t>
            </a:r>
            <a:r>
              <a:rPr lang="en-US" b="0" baseline="-25000" dirty="0">
                <a:latin typeface="Times New Roman" charset="0"/>
              </a:rPr>
              <a:t>1</a:t>
            </a:r>
            <a:r>
              <a:rPr lang="en-US" b="0" dirty="0">
                <a:latin typeface="Times New Roman" charset="0"/>
              </a:rPr>
              <a:t>,x</a:t>
            </a:r>
            <a:r>
              <a:rPr lang="en-US" b="0" baseline="-25000" dirty="0">
                <a:latin typeface="Times New Roman" charset="0"/>
              </a:rPr>
              <a:t>2</a:t>
            </a:r>
            <a:r>
              <a:rPr lang="en-US" b="0" dirty="0">
                <a:latin typeface="Times New Roman" charset="0"/>
              </a:rPr>
              <a:t>)</a:t>
            </a:r>
            <a:endParaRPr lang="en-US" b="0" baseline="-25000" dirty="0">
              <a:latin typeface="Times New Roman" charset="0"/>
            </a:endParaRPr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5EC3182A-CB3B-00C3-A778-09AC3F87A4EB}"/>
              </a:ext>
            </a:extLst>
          </p:cNvPr>
          <p:cNvGrpSpPr>
            <a:grpSpLocks/>
          </p:cNvGrpSpPr>
          <p:nvPr/>
        </p:nvGrpSpPr>
        <p:grpSpPr bwMode="auto">
          <a:xfrm>
            <a:off x="6841673" y="2667003"/>
            <a:ext cx="1543051" cy="1235077"/>
            <a:chOff x="1668" y="1680"/>
            <a:chExt cx="972" cy="778"/>
          </a:xfrm>
        </p:grpSpPr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5A951F50-BEBF-1433-334C-EB7E7A8A7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" y="2208"/>
              <a:ext cx="9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-a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,x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-a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)</a:t>
              </a:r>
              <a:endParaRPr lang="en-US" b="0" baseline="-25000" dirty="0">
                <a:latin typeface="Times New Roman" charset="0"/>
              </a:endParaRPr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EFC4B112-09AB-9EB8-EC4B-EF671D436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112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B6045133-0674-567C-DB4D-F41C0E501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680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55FCFAA0-3349-5CD4-DEE4-2FD5F7856673}"/>
              </a:ext>
            </a:extLst>
          </p:cNvPr>
          <p:cNvGrpSpPr>
            <a:grpSpLocks/>
          </p:cNvGrpSpPr>
          <p:nvPr/>
        </p:nvGrpSpPr>
        <p:grpSpPr bwMode="auto">
          <a:xfrm>
            <a:off x="7683048" y="1447800"/>
            <a:ext cx="1268414" cy="1828800"/>
            <a:chOff x="3062" y="912"/>
            <a:chExt cx="799" cy="1152"/>
          </a:xfrm>
        </p:grpSpPr>
        <p:sp>
          <p:nvSpPr>
            <p:cNvPr id="30" name="Line 18">
              <a:extLst>
                <a:ext uri="{FF2B5EF4-FFF2-40B4-BE49-F238E27FC236}">
                  <a16:creationId xmlns:a16="http://schemas.microsoft.com/office/drawing/2014/main" id="{BCA41573-AD93-6C53-78C1-F66DC9FA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440"/>
              <a:ext cx="624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31" name="Text Box 19">
              <a:extLst>
                <a:ext uri="{FF2B5EF4-FFF2-40B4-BE49-F238E27FC236}">
                  <a16:creationId xmlns:a16="http://schemas.microsoft.com/office/drawing/2014/main" id="{B2AB8192-8154-F80C-790F-66BD98BAA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912"/>
              <a:ext cx="799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-a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+a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),</a:t>
              </a:r>
              <a:br>
                <a:rPr lang="en-US" b="0" dirty="0">
                  <a:latin typeface="Times New Roman" charset="0"/>
                </a:rPr>
              </a:b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-a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+a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))</a:t>
              </a:r>
            </a:p>
          </p:txBody>
        </p:sp>
        <p:sp>
          <p:nvSpPr>
            <p:cNvPr id="32" name="Oval 20">
              <a:extLst>
                <a:ext uri="{FF2B5EF4-FFF2-40B4-BE49-F238E27FC236}">
                  <a16:creationId xmlns:a16="http://schemas.microsoft.com/office/drawing/2014/main" id="{35FC4071-696C-12B2-13B8-6D772066C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440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</p:grpSp>
      <p:sp>
        <p:nvSpPr>
          <p:cNvPr id="33" name="Text Box 8">
            <a:extLst>
              <a:ext uri="{FF2B5EF4-FFF2-40B4-BE49-F238E27FC236}">
                <a16:creationId xmlns:a16="http://schemas.microsoft.com/office/drawing/2014/main" id="{D75F5757-237D-ED0E-4DF8-1C67947587B2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797366" y="4222745"/>
            <a:ext cx="123431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</a:rPr>
              <a:t>congested </a:t>
            </a:r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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3831150A-E606-7B4F-6DB6-54FB75BAD014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8935615" y="5066926"/>
            <a:ext cx="116211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 inefficient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817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CEE0-EC7F-6B02-3A6B-2974D5F8E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411DA6F1-0FA5-172F-0FCD-7E362958B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AIAD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Sharing Dynamics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569685-2190-6A78-25BF-5D143FEF7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9141" y="3239691"/>
          <a:ext cx="5838825" cy="338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7200" imgH="3213100" progId="Excel.Sheet.8">
                  <p:embed/>
                </p:oleObj>
              </mc:Choice>
              <mc:Fallback>
                <p:oleObj name="Worksheet" r:id="rId3" imgW="5537200" imgH="3213100" progId="Excel.Shee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4569685-2190-6A78-25BF-5D143FEF7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9141" y="3239691"/>
                        <a:ext cx="5838825" cy="338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16A2C05-506F-A4D2-4856-1FEFC0B20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1636713"/>
            <a:ext cx="484187" cy="477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497F35-3DF1-5C37-F508-0F6650B92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9" y="1912938"/>
            <a:ext cx="1662112" cy="4778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/>
              <a:t>50 pkts/sec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222BD-F6C7-1D85-8EE7-EF422FA3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189" y="1636713"/>
            <a:ext cx="485775" cy="477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B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46561479-4943-A364-7F83-E687A7AA7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874837"/>
            <a:ext cx="1316038" cy="1714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621BD83-92B4-4149-E38A-DA87EE7C03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8151" y="1874837"/>
            <a:ext cx="1316038" cy="1714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A7BB39F3-8445-AEA8-C985-3166884C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1" y="1452563"/>
            <a:ext cx="165783" cy="42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200" b="0">
              <a:latin typeface="Tahoma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49D214BE-EE67-AEA7-9ED9-6F49036AD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1363663"/>
            <a:ext cx="484717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900" b="0">
                <a:latin typeface="Tahoma" charset="0"/>
              </a:rPr>
              <a:t>x</a:t>
            </a:r>
            <a:r>
              <a:rPr lang="en-US" sz="2900" b="0" baseline="-25000">
                <a:latin typeface="Tahoma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C9D20-47FB-2D1D-89AB-A0F28680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2249487"/>
            <a:ext cx="484187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33896-45A3-9E79-B33F-E9C9AEDE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189" y="2249487"/>
            <a:ext cx="485775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E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EB5DEAD7-187D-8CC9-128E-CC99761494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249488"/>
            <a:ext cx="1316038" cy="201613"/>
          </a:xfrm>
          <a:prstGeom prst="line">
            <a:avLst/>
          </a:prstGeom>
          <a:noFill/>
          <a:ln w="19050">
            <a:solidFill>
              <a:srgbClr val="CC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67FE1504-62D7-E261-79EE-C3D78CA02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1" y="2249488"/>
            <a:ext cx="1316038" cy="201613"/>
          </a:xfrm>
          <a:prstGeom prst="line">
            <a:avLst/>
          </a:prstGeom>
          <a:noFill/>
          <a:ln w="19050">
            <a:solidFill>
              <a:srgbClr val="CC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DC38863E-10A2-092B-1DA4-8E5BB8B2C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524126"/>
            <a:ext cx="165783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900" b="0">
              <a:latin typeface="Tahoma" charset="0"/>
            </a:endParaRPr>
          </a:p>
        </p:txBody>
      </p:sp>
      <p:sp>
        <p:nvSpPr>
          <p:cNvPr id="36" name="Text Box 17">
            <a:extLst>
              <a:ext uri="{FF2B5EF4-FFF2-40B4-BE49-F238E27FC236}">
                <a16:creationId xmlns:a16="http://schemas.microsoft.com/office/drawing/2014/main" id="{FF3FB9D0-EA61-6512-A6A9-0736242C5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1828801"/>
            <a:ext cx="484717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900" b="0">
                <a:solidFill>
                  <a:srgbClr val="CC0000"/>
                </a:solidFill>
                <a:latin typeface="Tahoma" charset="0"/>
              </a:rPr>
              <a:t>x</a:t>
            </a:r>
            <a:r>
              <a:rPr lang="en-US" sz="2900" b="0" baseline="-25000">
                <a:solidFill>
                  <a:srgbClr val="CC0000"/>
                </a:solidFill>
                <a:latin typeface="Tahoma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03758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A490C-83A4-CD2F-CADE-3D22090B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1E0152B0-F69F-5FCA-4694-9D5420D97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MIMD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2F138B8-10AA-36A3-438F-DF00706D1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</p:spPr>
            <p:txBody>
              <a:bodyPr/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Increase: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Decrease: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Does not converge to fairness</a:t>
                </a:r>
              </a:p>
              <a:p>
                <a:endParaRPr lang="en-CA" kern="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2F138B8-10AA-36A3-438F-DF00706D1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  <a:blipFill>
                <a:blip r:embed="rId3"/>
                <a:stretch>
                  <a:fillRect l="-2016" t="-1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3">
            <a:extLst>
              <a:ext uri="{FF2B5EF4-FFF2-40B4-BE49-F238E27FC236}">
                <a16:creationId xmlns:a16="http://schemas.microsoft.com/office/drawing/2014/main" id="{411CD4CE-F46F-BC0F-898B-1BC24866B3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11736" y="13716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4F7FB03-412F-2198-F8FC-581135D9B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5305" y="5867400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1: x</a:t>
            </a:r>
            <a:r>
              <a:rPr lang="en-US" b="0" baseline="-25000">
                <a:latin typeface="Times New Roman" charset="0"/>
              </a:rPr>
              <a:t>1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C5C1E23-FFDD-0745-A34E-E759517075F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871655" y="3369927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2: x</a:t>
            </a:r>
            <a:r>
              <a:rPr lang="en-US" b="0" baseline="-25000">
                <a:latin typeface="Times New Roman" charset="0"/>
              </a:rPr>
              <a:t>2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2F4ADC2-FAE6-2668-5BCB-B2C89DD48F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1736" y="1676401"/>
            <a:ext cx="4038600" cy="4054475"/>
          </a:xfrm>
          <a:prstGeom prst="line">
            <a:avLst/>
          </a:prstGeom>
          <a:noFill/>
          <a:ln w="254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470BFBC-A11D-289C-1CF8-5C200B4A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946" y="1371601"/>
            <a:ext cx="74219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imes New Roman" charset="0"/>
              </a:rPr>
              <a:t>fairness</a:t>
            </a:r>
          </a:p>
          <a:p>
            <a:pPr algn="ctr"/>
            <a:r>
              <a:rPr lang="en-US" sz="1400" b="0">
                <a:latin typeface="Times New Roman" charset="0"/>
              </a:rPr>
              <a:t>line</a:t>
            </a:r>
            <a:endParaRPr lang="en-US" sz="1400" b="0" baseline="-25000">
              <a:latin typeface="Times New Roman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17F74CE-45BF-8D26-FC64-B4657BE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0015" y="5105401"/>
            <a:ext cx="897619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imes New Roman" charset="0"/>
              </a:rPr>
              <a:t>efficiency</a:t>
            </a:r>
          </a:p>
          <a:p>
            <a:pPr algn="ctr"/>
            <a:r>
              <a:rPr lang="en-US" sz="1400" b="0">
                <a:latin typeface="Times New Roman" charset="0"/>
              </a:rPr>
              <a:t>line</a:t>
            </a:r>
            <a:endParaRPr lang="en-US" sz="1400" b="0" baseline="-25000">
              <a:latin typeface="Times New Roman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F5A01708-E709-235F-27A1-22F6DD1279C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983436" y="35433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26FC5F4-57E0-0131-A377-445A496CD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1736" y="1524000"/>
            <a:ext cx="4191000" cy="419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F5AB58D-BC48-F98D-F2DD-62824CF2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969" y="1752600"/>
            <a:ext cx="84318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 dirty="0">
                <a:latin typeface="Times New Roman" charset="0"/>
              </a:rPr>
              <a:t>(x</a:t>
            </a:r>
            <a:r>
              <a:rPr lang="en-US" b="0" baseline="-25000" dirty="0">
                <a:latin typeface="Times New Roman" charset="0"/>
              </a:rPr>
              <a:t>1</a:t>
            </a:r>
            <a:r>
              <a:rPr lang="en-US" b="0" dirty="0">
                <a:latin typeface="Times New Roman" charset="0"/>
              </a:rPr>
              <a:t>,x</a:t>
            </a:r>
            <a:r>
              <a:rPr lang="en-US" b="0" baseline="-25000" dirty="0">
                <a:latin typeface="Times New Roman" charset="0"/>
              </a:rPr>
              <a:t>2</a:t>
            </a:r>
            <a:r>
              <a:rPr lang="en-US" b="0" dirty="0">
                <a:latin typeface="Times New Roman" charset="0"/>
              </a:rPr>
              <a:t>)</a:t>
            </a:r>
            <a:endParaRPr lang="en-US" b="0" baseline="-25000" dirty="0">
              <a:latin typeface="Times New Roman" charset="0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84AD6E4-A76F-B0E1-BFBA-FF7E2D4BF56C}"/>
              </a:ext>
            </a:extLst>
          </p:cNvPr>
          <p:cNvGrpSpPr>
            <a:grpSpLocks/>
          </p:cNvGrpSpPr>
          <p:nvPr/>
        </p:nvGrpSpPr>
        <p:grpSpPr bwMode="auto">
          <a:xfrm>
            <a:off x="6811736" y="2286000"/>
            <a:ext cx="1587500" cy="3429000"/>
            <a:chOff x="2400" y="1440"/>
            <a:chExt cx="1000" cy="2160"/>
          </a:xfrm>
        </p:grpSpPr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D232F28E-F3A5-DE3D-8674-09E72EE5B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2208"/>
              <a:ext cx="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,b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)</a:t>
              </a:r>
              <a:endParaRPr lang="en-US" b="0" baseline="-25000" dirty="0">
                <a:latin typeface="Times New Roman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63C33AB8-F4D6-AD24-4D08-4D3E0A429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112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  <p:sp>
          <p:nvSpPr>
            <p:cNvPr id="35" name="Line 15">
              <a:extLst>
                <a:ext uri="{FF2B5EF4-FFF2-40B4-BE49-F238E27FC236}">
                  <a16:creationId xmlns:a16="http://schemas.microsoft.com/office/drawing/2014/main" id="{6578A6B5-6E0E-D157-2AA2-D7FC70628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440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E16C503-F2A0-1915-007A-98190FEA4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2160"/>
              <a:ext cx="624" cy="144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</p:grpSp>
      <p:grpSp>
        <p:nvGrpSpPr>
          <p:cNvPr id="37" name="Group 17">
            <a:extLst>
              <a:ext uri="{FF2B5EF4-FFF2-40B4-BE49-F238E27FC236}">
                <a16:creationId xmlns:a16="http://schemas.microsoft.com/office/drawing/2014/main" id="{38D85355-2377-7DC7-B9C0-4837E240D9A1}"/>
              </a:ext>
            </a:extLst>
          </p:cNvPr>
          <p:cNvGrpSpPr>
            <a:grpSpLocks/>
          </p:cNvGrpSpPr>
          <p:nvPr/>
        </p:nvGrpSpPr>
        <p:grpSpPr bwMode="auto">
          <a:xfrm>
            <a:off x="7954738" y="1981200"/>
            <a:ext cx="1527176" cy="1295400"/>
            <a:chOff x="3120" y="1248"/>
            <a:chExt cx="962" cy="816"/>
          </a:xfrm>
        </p:grpSpPr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7C0A06AB-E117-AF04-2123-1489951CF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36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41522AC6-25B6-D57E-D96A-688B74436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1632"/>
              <a:ext cx="19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C0A2823D-1B33-5A60-EE1A-47D73E535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1248"/>
              <a:ext cx="619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(b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,</a:t>
              </a:r>
              <a:br>
                <a:rPr lang="en-US" b="0" dirty="0">
                  <a:latin typeface="Times New Roman" charset="0"/>
                </a:rPr>
              </a:br>
              <a:r>
                <a:rPr lang="en-US" b="0" dirty="0">
                  <a:latin typeface="Times New Roman" charset="0"/>
                </a:rPr>
                <a:t>b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)</a:t>
              </a:r>
            </a:p>
          </p:txBody>
        </p:sp>
      </p:grpSp>
      <p:sp>
        <p:nvSpPr>
          <p:cNvPr id="41" name="Oval 21">
            <a:extLst>
              <a:ext uri="{FF2B5EF4-FFF2-40B4-BE49-F238E27FC236}">
                <a16:creationId xmlns:a16="http://schemas.microsoft.com/office/drawing/2014/main" id="{F815B7C8-E973-7D8C-DD4C-6239D7AE0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736" y="213360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 sz="3800"/>
          </a:p>
        </p:txBody>
      </p:sp>
      <p:sp>
        <p:nvSpPr>
          <p:cNvPr id="42" name="Text Box 8">
            <a:extLst>
              <a:ext uri="{FF2B5EF4-FFF2-40B4-BE49-F238E27FC236}">
                <a16:creationId xmlns:a16="http://schemas.microsoft.com/office/drawing/2014/main" id="{5772DD51-E9A3-E3A9-EBF3-B02BA56ADE4A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976981" y="4250716"/>
            <a:ext cx="123431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</a:rPr>
              <a:t>congested </a:t>
            </a:r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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3" name="Text Box 8">
            <a:extLst>
              <a:ext uri="{FF2B5EF4-FFF2-40B4-BE49-F238E27FC236}">
                <a16:creationId xmlns:a16="http://schemas.microsoft.com/office/drawing/2014/main" id="{4F8BA75A-F8B9-A45E-9225-3571ED094A8C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115230" y="5094896"/>
            <a:ext cx="116211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 inefficient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89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BF8B6-75D5-6B6B-690F-3D3931EF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8308658E-BD95-53C3-0D1C-C63886788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AIMD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2E64EE2-6EF3-D6AE-6EC6-B4D50586B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</p:spPr>
            <p:txBody>
              <a:bodyPr/>
              <a:lstStyle>
                <a:lvl1pPr marL="342858" indent="-34285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857" indent="-28571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85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00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14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286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430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573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5718" indent="-2285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Increase: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Decrease: </a:t>
                </a:r>
                <a14:m>
                  <m:oMath xmlns:m="http://schemas.openxmlformats.org/officeDocument/2006/math">
                    <m:r>
                      <a:rPr lang="en-CA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kern="0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kern="0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kern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kern="0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kern="0" dirty="0"/>
              </a:p>
              <a:p>
                <a:r>
                  <a:rPr lang="en-US" kern="0" dirty="0"/>
                  <a:t>Converges to fairness</a:t>
                </a:r>
              </a:p>
              <a:p>
                <a:endParaRPr lang="en-CA" kern="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2E64EE2-6EF3-D6AE-6EC6-B4D50586B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17600"/>
                <a:ext cx="6653042" cy="5740400"/>
              </a:xfrm>
              <a:prstGeom prst="rect">
                <a:avLst/>
              </a:prstGeom>
              <a:blipFill>
                <a:blip r:embed="rId3"/>
                <a:stretch>
                  <a:fillRect l="-2016" t="-1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2">
            <a:extLst>
              <a:ext uri="{FF2B5EF4-FFF2-40B4-BE49-F238E27FC236}">
                <a16:creationId xmlns:a16="http://schemas.microsoft.com/office/drawing/2014/main" id="{880D3DA9-AA92-0424-CF33-0DE2328F4EFD}"/>
              </a:ext>
            </a:extLst>
          </p:cNvPr>
          <p:cNvGrpSpPr>
            <a:grpSpLocks/>
          </p:cNvGrpSpPr>
          <p:nvPr/>
        </p:nvGrpSpPr>
        <p:grpSpPr bwMode="auto">
          <a:xfrm>
            <a:off x="7794175" y="1371600"/>
            <a:ext cx="2166939" cy="2057400"/>
            <a:chOff x="3024" y="864"/>
            <a:chExt cx="1365" cy="1296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173C06EF-D0AC-45B7-DCBA-E964101F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864"/>
              <a:ext cx="1008" cy="1296"/>
            </a:xfrm>
            <a:custGeom>
              <a:avLst/>
              <a:gdLst>
                <a:gd name="T0" fmla="*/ 0 w 1008"/>
                <a:gd name="T1" fmla="*/ 1248 h 1296"/>
                <a:gd name="T2" fmla="*/ 1008 w 1008"/>
                <a:gd name="T3" fmla="*/ 288 h 1296"/>
                <a:gd name="T4" fmla="*/ 576 w 1008"/>
                <a:gd name="T5" fmla="*/ 0 h 1296"/>
                <a:gd name="T6" fmla="*/ 0 w 1008"/>
                <a:gd name="T7" fmla="*/ 1296 h 12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1296"/>
                <a:gd name="T14" fmla="*/ 1008 w 1008"/>
                <a:gd name="T15" fmla="*/ 1296 h 12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1296">
                  <a:moveTo>
                    <a:pt x="0" y="1248"/>
                  </a:moveTo>
                  <a:lnTo>
                    <a:pt x="1008" y="288"/>
                  </a:lnTo>
                  <a:lnTo>
                    <a:pt x="576" y="0"/>
                  </a:lnTo>
                  <a:lnTo>
                    <a:pt x="0" y="1296"/>
                  </a:lnTo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37D1DA3E-B762-16BE-C4AB-7D58BFE1C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8" y="1248"/>
              <a:ext cx="701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+a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,</a:t>
              </a:r>
              <a:br>
                <a:rPr lang="en-US" b="0" dirty="0">
                  <a:latin typeface="Times New Roman" charset="0"/>
                </a:rPr>
              </a:br>
              <a:r>
                <a:rPr lang="en-US" b="0" dirty="0">
                  <a:latin typeface="Times New Roman" charset="0"/>
                </a:rPr>
                <a:t>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+a</a:t>
              </a:r>
              <a:r>
                <a:rPr lang="en-US" b="0" baseline="-25000" dirty="0">
                  <a:latin typeface="Times New Roman" charset="0"/>
                </a:rPr>
                <a:t>I</a:t>
              </a:r>
              <a:r>
                <a:rPr lang="en-US" b="0" dirty="0">
                  <a:latin typeface="Times New Roman" charset="0"/>
                </a:rPr>
                <a:t>)</a:t>
              </a:r>
            </a:p>
          </p:txBody>
        </p:sp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FDF15BBC-C2B3-CE6F-1EE5-D1FAF9ECF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632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  <p:sp>
          <p:nvSpPr>
            <p:cNvPr id="19" name="Line 6">
              <a:extLst>
                <a:ext uri="{FF2B5EF4-FFF2-40B4-BE49-F238E27FC236}">
                  <a16:creationId xmlns:a16="http://schemas.microsoft.com/office/drawing/2014/main" id="{189DA35A-31CF-023E-AB3C-5474AAF46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1680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</p:grpSp>
      <p:sp>
        <p:nvSpPr>
          <p:cNvPr id="20" name="Line 8">
            <a:extLst>
              <a:ext uri="{FF2B5EF4-FFF2-40B4-BE49-F238E27FC236}">
                <a16:creationId xmlns:a16="http://schemas.microsoft.com/office/drawing/2014/main" id="{F132D36E-EC0C-E385-F4E6-B32E6663AF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3573" y="13716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BD30720F-EF21-6471-0B79-B95FB2EF2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142" y="5867400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1: x</a:t>
            </a:r>
            <a:r>
              <a:rPr lang="en-US" b="0" baseline="-25000">
                <a:latin typeface="Times New Roman" charset="0"/>
              </a:rPr>
              <a:t>1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E40CA84C-5C56-8B60-9891-DC15D0F9924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863492" y="3369927"/>
            <a:ext cx="120706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User 2: x</a:t>
            </a:r>
            <a:r>
              <a:rPr lang="en-US" b="0" baseline="-25000">
                <a:latin typeface="Times New Roman" charset="0"/>
              </a:rPr>
              <a:t>2</a:t>
            </a:r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1625B79D-3A98-AC4E-F2EB-09BD684B6A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3573" y="1676401"/>
            <a:ext cx="4038600" cy="4054475"/>
          </a:xfrm>
          <a:prstGeom prst="line">
            <a:avLst/>
          </a:prstGeom>
          <a:noFill/>
          <a:ln w="254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E47F2D2B-33CF-2209-3D20-029C245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783" y="1371601"/>
            <a:ext cx="74219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imes New Roman" charset="0"/>
              </a:rPr>
              <a:t>fairness</a:t>
            </a:r>
          </a:p>
          <a:p>
            <a:pPr algn="ctr"/>
            <a:r>
              <a:rPr lang="en-US" sz="1400" b="0">
                <a:latin typeface="Times New Roman" charset="0"/>
              </a:rPr>
              <a:t>line</a:t>
            </a:r>
            <a:endParaRPr lang="en-US" sz="1400" b="0" baseline="-25000">
              <a:latin typeface="Times New Roman" charset="0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FBCD3F61-0A59-A0A9-0D4F-DB434FFFC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1852" y="5105401"/>
            <a:ext cx="897619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imes New Roman" charset="0"/>
              </a:rPr>
              <a:t>efficiency</a:t>
            </a:r>
          </a:p>
          <a:p>
            <a:pPr algn="ctr"/>
            <a:r>
              <a:rPr lang="en-US" sz="1400" b="0">
                <a:latin typeface="Times New Roman" charset="0"/>
              </a:rPr>
              <a:t>line</a:t>
            </a:r>
            <a:endParaRPr lang="en-US" sz="1400" b="0" baseline="-25000">
              <a:latin typeface="Times New Roman" charset="0"/>
            </a:endParaRPr>
          </a:p>
        </p:txBody>
      </p:sp>
      <p:sp>
        <p:nvSpPr>
          <p:cNvPr id="26" name="Line 14">
            <a:extLst>
              <a:ext uri="{FF2B5EF4-FFF2-40B4-BE49-F238E27FC236}">
                <a16:creationId xmlns:a16="http://schemas.microsoft.com/office/drawing/2014/main" id="{911E81B8-F37F-89F8-7241-CC5941025C47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975273" y="3543300"/>
            <a:ext cx="0" cy="434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7F00099A-EDCB-5171-C728-ACF5994AA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3573" y="1524000"/>
            <a:ext cx="4191000" cy="419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 sz="3800"/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6E887C26-44F9-C973-F173-8230BD5F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44" y="1676400"/>
            <a:ext cx="84318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b="0" dirty="0">
                <a:latin typeface="Times New Roman" charset="0"/>
              </a:rPr>
              <a:t>(x</a:t>
            </a:r>
            <a:r>
              <a:rPr lang="en-US" b="0" baseline="-25000" dirty="0">
                <a:latin typeface="Times New Roman" charset="0"/>
              </a:rPr>
              <a:t>1</a:t>
            </a:r>
            <a:r>
              <a:rPr lang="en-US" b="0" dirty="0">
                <a:latin typeface="Times New Roman" charset="0"/>
              </a:rPr>
              <a:t>,x</a:t>
            </a:r>
            <a:r>
              <a:rPr lang="en-US" b="0" baseline="-25000" dirty="0">
                <a:latin typeface="Times New Roman" charset="0"/>
              </a:rPr>
              <a:t>2</a:t>
            </a:r>
            <a:r>
              <a:rPr lang="en-US" b="0" dirty="0">
                <a:latin typeface="Times New Roman" charset="0"/>
              </a:rPr>
              <a:t>)</a:t>
            </a:r>
            <a:endParaRPr lang="en-US" b="0" baseline="-25000" dirty="0">
              <a:latin typeface="Times New Roman" charset="0"/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96B76B67-27C6-C33B-1FBC-69CA4AD85CEE}"/>
              </a:ext>
            </a:extLst>
          </p:cNvPr>
          <p:cNvGrpSpPr>
            <a:grpSpLocks/>
          </p:cNvGrpSpPr>
          <p:nvPr/>
        </p:nvGrpSpPr>
        <p:grpSpPr bwMode="auto">
          <a:xfrm>
            <a:off x="6803575" y="2286000"/>
            <a:ext cx="1622426" cy="3429000"/>
            <a:chOff x="2400" y="1440"/>
            <a:chExt cx="1022" cy="2160"/>
          </a:xfrm>
        </p:grpSpPr>
        <p:sp>
          <p:nvSpPr>
            <p:cNvPr id="30" name="Text Box 18">
              <a:extLst>
                <a:ext uri="{FF2B5EF4-FFF2-40B4-BE49-F238E27FC236}">
                  <a16:creationId xmlns:a16="http://schemas.microsoft.com/office/drawing/2014/main" id="{CC228E1A-FDA7-D8AB-0833-6F27A645C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4" y="2208"/>
              <a:ext cx="8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(b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1</a:t>
              </a:r>
              <a:r>
                <a:rPr lang="en-US" b="0" dirty="0">
                  <a:latin typeface="Times New Roman" charset="0"/>
                </a:rPr>
                <a:t>,b</a:t>
              </a:r>
              <a:r>
                <a:rPr lang="en-US" b="0" baseline="-25000" dirty="0">
                  <a:latin typeface="Times New Roman" charset="0"/>
                </a:rPr>
                <a:t>D</a:t>
              </a:r>
              <a:r>
                <a:rPr lang="en-US" b="0" dirty="0">
                  <a:latin typeface="Times New Roman" charset="0"/>
                </a:rPr>
                <a:t>x</a:t>
              </a:r>
              <a:r>
                <a:rPr lang="en-US" b="0" baseline="-25000" dirty="0">
                  <a:latin typeface="Times New Roman" charset="0"/>
                </a:rPr>
                <a:t>2</a:t>
              </a:r>
              <a:r>
                <a:rPr lang="en-US" b="0" dirty="0">
                  <a:latin typeface="Times New Roman" charset="0"/>
                </a:rPr>
                <a:t>)</a:t>
              </a:r>
              <a:endParaRPr lang="en-US" b="0" baseline="-25000" dirty="0">
                <a:latin typeface="Times New Roman" charset="0"/>
              </a:endParaRPr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1560A05B-90D3-DA43-2B99-F6DA2A800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112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 sz="3800"/>
            </a:p>
          </p:txBody>
        </p:sp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D67A8CE7-B135-83AD-39A3-37C7E1953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440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33" name="Line 21">
              <a:extLst>
                <a:ext uri="{FF2B5EF4-FFF2-40B4-BE49-F238E27FC236}">
                  <a16:creationId xmlns:a16="http://schemas.microsoft.com/office/drawing/2014/main" id="{98800126-7316-465B-B980-1B39D79694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2160"/>
              <a:ext cx="624" cy="144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</p:grpSp>
      <p:sp>
        <p:nvSpPr>
          <p:cNvPr id="34" name="Oval 22">
            <a:extLst>
              <a:ext uri="{FF2B5EF4-FFF2-40B4-BE49-F238E27FC236}">
                <a16:creationId xmlns:a16="http://schemas.microsoft.com/office/drawing/2014/main" id="{3FB9063B-35B2-3C97-0886-971E82AA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3" y="213360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 sz="3800"/>
          </a:p>
        </p:txBody>
      </p:sp>
      <p:grpSp>
        <p:nvGrpSpPr>
          <p:cNvPr id="44" name="Group 24">
            <a:extLst>
              <a:ext uri="{FF2B5EF4-FFF2-40B4-BE49-F238E27FC236}">
                <a16:creationId xmlns:a16="http://schemas.microsoft.com/office/drawing/2014/main" id="{5F0E1EFD-A999-F625-A72A-A3D75E83DADB}"/>
              </a:ext>
            </a:extLst>
          </p:cNvPr>
          <p:cNvGrpSpPr>
            <a:grpSpLocks/>
          </p:cNvGrpSpPr>
          <p:nvPr/>
        </p:nvGrpSpPr>
        <p:grpSpPr bwMode="auto">
          <a:xfrm>
            <a:off x="6803573" y="2667000"/>
            <a:ext cx="1905000" cy="3048000"/>
            <a:chOff x="2400" y="1680"/>
            <a:chExt cx="1200" cy="1920"/>
          </a:xfrm>
        </p:grpSpPr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D72B51CC-4C61-5DD5-AE0D-A35C17A66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1824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3E0D594C-ED29-1282-C905-3FCCC2843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1680"/>
              <a:ext cx="288" cy="48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47" name="Line 27">
              <a:extLst>
                <a:ext uri="{FF2B5EF4-FFF2-40B4-BE49-F238E27FC236}">
                  <a16:creationId xmlns:a16="http://schemas.microsoft.com/office/drawing/2014/main" id="{1FABC220-3C73-0870-51F2-1913933F5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48" name="Line 28">
              <a:extLst>
                <a:ext uri="{FF2B5EF4-FFF2-40B4-BE49-F238E27FC236}">
                  <a16:creationId xmlns:a16="http://schemas.microsoft.com/office/drawing/2014/main" id="{7D098E01-2EC0-A3B7-B609-F56E93BC2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2160"/>
              <a:ext cx="864" cy="144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  <p:sp>
          <p:nvSpPr>
            <p:cNvPr id="49" name="Line 29">
              <a:extLst>
                <a:ext uri="{FF2B5EF4-FFF2-40B4-BE49-F238E27FC236}">
                  <a16:creationId xmlns:a16="http://schemas.microsoft.com/office/drawing/2014/main" id="{BFAF569F-529B-CECE-6141-8F25855C54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2112"/>
              <a:ext cx="1008" cy="148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3800"/>
            </a:p>
          </p:txBody>
        </p:sp>
      </p:grpSp>
      <p:sp>
        <p:nvSpPr>
          <p:cNvPr id="50" name="Text Box 8">
            <a:extLst>
              <a:ext uri="{FF2B5EF4-FFF2-40B4-BE49-F238E27FC236}">
                <a16:creationId xmlns:a16="http://schemas.microsoft.com/office/drawing/2014/main" id="{4900ED04-120D-4EE4-A99C-91700D10BA75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968818" y="4222745"/>
            <a:ext cx="123431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</a:rPr>
              <a:t>congested </a:t>
            </a:r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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1" name="Text Box 8">
            <a:extLst>
              <a:ext uri="{FF2B5EF4-FFF2-40B4-BE49-F238E27FC236}">
                <a16:creationId xmlns:a16="http://schemas.microsoft.com/office/drawing/2014/main" id="{18CE5E0D-DAEE-63DC-3467-8DC32F982353}"/>
              </a:ext>
            </a:extLst>
          </p:cNvPr>
          <p:cNvSpPr txBox="1">
            <a:spLocks noChangeArrowheads="1"/>
          </p:cNvSpPr>
          <p:nvPr/>
        </p:nvSpPr>
        <p:spPr bwMode="auto">
          <a:xfrm rot="19175588">
            <a:off x="9107067" y="5066926"/>
            <a:ext cx="116211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FF0000"/>
                </a:solidFill>
                <a:latin typeface="+mn-lt"/>
                <a:sym typeface="Wingdings"/>
              </a:rPr>
              <a:t> inefficient</a:t>
            </a:r>
            <a:endParaRPr lang="en-US" sz="1400" b="0" baseline="-25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9015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C63FA-E1BF-BEFC-B811-CAE0B0DB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>
            <a:extLst>
              <a:ext uri="{FF2B5EF4-FFF2-40B4-BE49-F238E27FC236}">
                <a16:creationId xmlns:a16="http://schemas.microsoft.com/office/drawing/2014/main" id="{1A55E9F6-85E2-ED45-FFD2-5F68DC8C9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AIMD Sharing Dynamics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F78BED-3A6A-D5D8-8494-BE9C5A3D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1636713"/>
            <a:ext cx="484187" cy="477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7C630-A9AB-80D5-1027-89218AEF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039" y="1912938"/>
            <a:ext cx="1662112" cy="4778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/>
              <a:t>50 pkts/sec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F3A1-17B6-F919-0D91-6CEB54398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189" y="1636713"/>
            <a:ext cx="485775" cy="477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B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8A17DF5-AFF4-78D9-1BA3-1C6B2BA41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874837"/>
            <a:ext cx="1316038" cy="1714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F1DF1DD-4D57-F1D9-22F2-C7D0551E0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8151" y="1874837"/>
            <a:ext cx="1316038" cy="1714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1D1002F9-055E-3E57-A597-883EE7497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1" y="1452563"/>
            <a:ext cx="165783" cy="42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200" b="0">
              <a:latin typeface="Tahoma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2F81B89E-C43A-65A1-488C-FBDCDD196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1363663"/>
            <a:ext cx="484717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900" b="0">
                <a:latin typeface="Tahoma" charset="0"/>
              </a:rPr>
              <a:t>x</a:t>
            </a:r>
            <a:r>
              <a:rPr lang="en-US" sz="2900" b="0" baseline="-25000">
                <a:latin typeface="Tahoma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FDD8BE-309A-10EA-C0E5-B13148B6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2249487"/>
            <a:ext cx="484187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5EA12-BF43-5AD5-5291-FEAACE2A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189" y="2249487"/>
            <a:ext cx="485775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pPr defTabSz="820718"/>
            <a:r>
              <a:rPr lang="en-US" sz="3200">
                <a:latin typeface="Tahoma" charset="0"/>
              </a:rPr>
              <a:t>E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3D23BBB-264D-AC9D-9158-6E103891B4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249488"/>
            <a:ext cx="1316038" cy="201613"/>
          </a:xfrm>
          <a:prstGeom prst="line">
            <a:avLst/>
          </a:prstGeom>
          <a:noFill/>
          <a:ln w="19050">
            <a:solidFill>
              <a:srgbClr val="CC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067DCFCC-6A8B-6138-D394-CE3D99D3A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1" y="2249488"/>
            <a:ext cx="1316038" cy="201613"/>
          </a:xfrm>
          <a:prstGeom prst="line">
            <a:avLst/>
          </a:prstGeom>
          <a:noFill/>
          <a:ln w="19050">
            <a:solidFill>
              <a:srgbClr val="CC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3800"/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8E4FB03D-8D87-F21D-E8FE-5CF059534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524126"/>
            <a:ext cx="165783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900" b="0">
              <a:latin typeface="Tahoma" charset="0"/>
            </a:endParaRPr>
          </a:p>
        </p:txBody>
      </p:sp>
      <p:sp>
        <p:nvSpPr>
          <p:cNvPr id="36" name="Text Box 17">
            <a:extLst>
              <a:ext uri="{FF2B5EF4-FFF2-40B4-BE49-F238E27FC236}">
                <a16:creationId xmlns:a16="http://schemas.microsoft.com/office/drawing/2014/main" id="{B5789807-5963-7EB8-1C6A-46441BC52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1828801"/>
            <a:ext cx="484717" cy="5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900" b="0">
                <a:solidFill>
                  <a:srgbClr val="CC0000"/>
                </a:solidFill>
                <a:latin typeface="Tahoma" charset="0"/>
              </a:rPr>
              <a:t>x</a:t>
            </a:r>
            <a:r>
              <a:rPr lang="en-US" sz="2900" b="0" baseline="-25000">
                <a:solidFill>
                  <a:srgbClr val="CC0000"/>
                </a:solidFill>
                <a:latin typeface="Tahoma" charset="0"/>
              </a:rPr>
              <a:t>2</a:t>
            </a:r>
          </a:p>
        </p:txBody>
      </p:sp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FEC62CE0-7B9F-B5F2-508E-9630280EE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801697"/>
              </p:ext>
            </p:extLst>
          </p:nvPr>
        </p:nvGraphicFramePr>
        <p:xfrm>
          <a:off x="3232210" y="3048000"/>
          <a:ext cx="6175772" cy="3584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7200" imgH="3213100" progId="Excel.Sheet.8">
                  <p:embed/>
                </p:oleObj>
              </mc:Choice>
              <mc:Fallback>
                <p:oleObj name="Worksheet" r:id="rId3" imgW="5537200" imgH="3213100" progId="Excel.Sheet.8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FEC62CE0-7B9F-B5F2-508E-9630280EE3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210" y="3048000"/>
                        <a:ext cx="6175772" cy="3584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7">
            <a:extLst>
              <a:ext uri="{FF2B5EF4-FFF2-40B4-BE49-F238E27FC236}">
                <a16:creationId xmlns:a16="http://schemas.microsoft.com/office/drawing/2014/main" id="{210B49AC-F5BE-1928-F557-117A66D17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6" y="3498849"/>
            <a:ext cx="4667144" cy="529135"/>
          </a:xfrm>
          <a:prstGeom prst="rect">
            <a:avLst/>
          </a:prstGeom>
          <a:solidFill>
            <a:srgbClr val="FFFFCC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>
            <a:lvl1pPr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82073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900" b="0" dirty="0">
                <a:latin typeface="Tahoma" charset="0"/>
              </a:rPr>
              <a:t>Rates equalize </a:t>
            </a:r>
            <a:r>
              <a:rPr lang="en-US" sz="2900" b="0" dirty="0">
                <a:latin typeface="Tahoma" charset="0"/>
                <a:sym typeface="Wingdings" charset="0"/>
              </a:rPr>
              <a:t> fair share</a:t>
            </a:r>
            <a:endParaRPr lang="en-US" sz="2900" b="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188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4: Principles of congestion control</a:t>
            </a:r>
          </a:p>
          <a:p>
            <a:r>
              <a:rPr lang="en-US" dirty="0">
                <a:solidFill>
                  <a:srgbClr val="C00000"/>
                </a:solidFill>
              </a:rPr>
              <a:t>Part 5: TCP congestion control</a:t>
            </a:r>
          </a:p>
          <a:p>
            <a:r>
              <a:rPr lang="en-US" dirty="0"/>
              <a:t>Part 6</a:t>
            </a:r>
            <a:r>
              <a:rPr lang="en-US"/>
              <a:t>: Other </a:t>
            </a:r>
            <a:r>
              <a:rPr lang="en-US" dirty="0"/>
              <a:t>TCP mechanisms</a:t>
            </a:r>
          </a:p>
          <a:p>
            <a:pPr lvl="1"/>
            <a:r>
              <a:rPr lang="en-US" dirty="0"/>
              <a:t>Nagle’s algorithm and delayed acknowledgments</a:t>
            </a:r>
          </a:p>
          <a:p>
            <a:r>
              <a:rPr lang="en-US" dirty="0"/>
              <a:t>Part 7: 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122726470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1781763" name="Freeform 3"/>
          <p:cNvSpPr>
            <a:spLocks/>
          </p:cNvSpPr>
          <p:nvPr/>
        </p:nvSpPr>
        <p:spPr bwMode="auto">
          <a:xfrm>
            <a:off x="4953000" y="2590800"/>
            <a:ext cx="7010400" cy="3124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68"/>
              </a:cxn>
              <a:cxn ang="0">
                <a:pos x="4416" y="1968"/>
              </a:cxn>
            </a:cxnLst>
            <a:rect l="0" t="0" r="r" b="b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64" name="Freeform 4"/>
          <p:cNvSpPr>
            <a:spLocks/>
          </p:cNvSpPr>
          <p:nvPr/>
        </p:nvSpPr>
        <p:spPr bwMode="auto">
          <a:xfrm>
            <a:off x="4953000" y="3733800"/>
            <a:ext cx="7162800" cy="1981200"/>
          </a:xfrm>
          <a:custGeom>
            <a:avLst/>
            <a:gdLst/>
            <a:ahLst/>
            <a:cxnLst>
              <a:cxn ang="0">
                <a:pos x="0" y="1248"/>
              </a:cxn>
              <a:cxn ang="0">
                <a:pos x="1152" y="336"/>
              </a:cxn>
              <a:cxn ang="0">
                <a:pos x="1152" y="816"/>
              </a:cxn>
              <a:cxn ang="0">
                <a:pos x="1536" y="528"/>
              </a:cxn>
              <a:cxn ang="0">
                <a:pos x="1536" y="960"/>
              </a:cxn>
              <a:cxn ang="0">
                <a:pos x="2832" y="0"/>
              </a:cxn>
              <a:cxn ang="0">
                <a:pos x="2832" y="720"/>
              </a:cxn>
              <a:cxn ang="0">
                <a:pos x="3504" y="240"/>
              </a:cxn>
              <a:cxn ang="0">
                <a:pos x="3504" y="864"/>
              </a:cxn>
              <a:cxn ang="0">
                <a:pos x="4224" y="288"/>
              </a:cxn>
              <a:cxn ang="0">
                <a:pos x="4224" y="816"/>
              </a:cxn>
              <a:cxn ang="0">
                <a:pos x="4512" y="576"/>
              </a:cxn>
            </a:cxnLst>
            <a:rect l="0" t="0" r="r" b="b"/>
            <a:pathLst>
              <a:path w="4512" h="1248">
                <a:moveTo>
                  <a:pt x="0" y="1248"/>
                </a:moveTo>
                <a:lnTo>
                  <a:pt x="1152" y="336"/>
                </a:lnTo>
                <a:lnTo>
                  <a:pt x="1152" y="816"/>
                </a:lnTo>
                <a:lnTo>
                  <a:pt x="1536" y="528"/>
                </a:lnTo>
                <a:lnTo>
                  <a:pt x="1536" y="960"/>
                </a:lnTo>
                <a:lnTo>
                  <a:pt x="2832" y="0"/>
                </a:lnTo>
                <a:lnTo>
                  <a:pt x="2832" y="720"/>
                </a:lnTo>
                <a:lnTo>
                  <a:pt x="3504" y="240"/>
                </a:lnTo>
                <a:lnTo>
                  <a:pt x="3504" y="864"/>
                </a:lnTo>
                <a:lnTo>
                  <a:pt x="4224" y="288"/>
                </a:lnTo>
                <a:lnTo>
                  <a:pt x="4224" y="816"/>
                </a:lnTo>
                <a:lnTo>
                  <a:pt x="4512" y="576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65" name="Text Box 5"/>
          <p:cNvSpPr txBox="1">
            <a:spLocks noChangeArrowheads="1"/>
          </p:cNvSpPr>
          <p:nvPr/>
        </p:nvSpPr>
        <p:spPr bwMode="auto">
          <a:xfrm>
            <a:off x="10933113" y="5648325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</a:rPr>
              <a:t>t</a:t>
            </a:r>
          </a:p>
        </p:txBody>
      </p:sp>
      <p:sp>
        <p:nvSpPr>
          <p:cNvPr id="1781766" name="Text Box 6"/>
          <p:cNvSpPr txBox="1">
            <a:spLocks noChangeArrowheads="1"/>
          </p:cNvSpPr>
          <p:nvPr/>
        </p:nvSpPr>
        <p:spPr bwMode="auto">
          <a:xfrm>
            <a:off x="4922108" y="2260600"/>
            <a:ext cx="849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err="1">
                <a:latin typeface="Calibri" pitchFamily="34" charset="0"/>
              </a:rPr>
              <a:t>cwnd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1781767" name="Line 7"/>
          <p:cNvSpPr>
            <a:spLocks noChangeShapeType="1"/>
          </p:cNvSpPr>
          <p:nvPr/>
        </p:nvSpPr>
        <p:spPr bwMode="auto">
          <a:xfrm>
            <a:off x="7543800" y="5257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68" name="Line 8"/>
          <p:cNvSpPr>
            <a:spLocks noChangeShapeType="1"/>
          </p:cNvSpPr>
          <p:nvPr/>
        </p:nvSpPr>
        <p:spPr bwMode="auto">
          <a:xfrm>
            <a:off x="7543800" y="4572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69" name="Line 9"/>
          <p:cNvSpPr>
            <a:spLocks noChangeShapeType="1"/>
          </p:cNvSpPr>
          <p:nvPr/>
        </p:nvSpPr>
        <p:spPr bwMode="auto">
          <a:xfrm>
            <a:off x="7772400" y="4572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0" name="Line 10"/>
          <p:cNvSpPr>
            <a:spLocks noChangeShapeType="1"/>
          </p:cNvSpPr>
          <p:nvPr/>
        </p:nvSpPr>
        <p:spPr bwMode="auto">
          <a:xfrm>
            <a:off x="6781800" y="3352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1" name="Line 11"/>
          <p:cNvSpPr>
            <a:spLocks noChangeShapeType="1"/>
          </p:cNvSpPr>
          <p:nvPr/>
        </p:nvSpPr>
        <p:spPr bwMode="auto">
          <a:xfrm>
            <a:off x="7391400" y="3581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2" name="Line 12"/>
          <p:cNvSpPr>
            <a:spLocks noChangeShapeType="1"/>
          </p:cNvSpPr>
          <p:nvPr/>
        </p:nvSpPr>
        <p:spPr bwMode="auto">
          <a:xfrm>
            <a:off x="9448800" y="2819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3" name="Line 13"/>
          <p:cNvSpPr>
            <a:spLocks noChangeShapeType="1"/>
          </p:cNvSpPr>
          <p:nvPr/>
        </p:nvSpPr>
        <p:spPr bwMode="auto">
          <a:xfrm>
            <a:off x="10515600" y="3200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4" name="Line 14"/>
          <p:cNvSpPr>
            <a:spLocks noChangeShapeType="1"/>
          </p:cNvSpPr>
          <p:nvPr/>
        </p:nvSpPr>
        <p:spPr bwMode="auto">
          <a:xfrm>
            <a:off x="11658600" y="3276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1775" name="AutoShape 15"/>
          <p:cNvSpPr>
            <a:spLocks noChangeArrowheads="1"/>
          </p:cNvSpPr>
          <p:nvPr/>
        </p:nvSpPr>
        <p:spPr bwMode="auto">
          <a:xfrm>
            <a:off x="6076950" y="5538788"/>
            <a:ext cx="2343150" cy="609600"/>
          </a:xfrm>
          <a:prstGeom prst="wedgeRectCallout">
            <a:avLst>
              <a:gd name="adj1" fmla="val -64972"/>
              <a:gd name="adj2" fmla="val -11171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sz="1600">
                <a:latin typeface="Calibri" pitchFamily="34" charset="0"/>
              </a:rPr>
              <a:t>But, could take a long time to get started!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9DEB14-E6BD-EF53-ADDA-BA115BC7539D}"/>
              </a:ext>
            </a:extLst>
          </p:cNvPr>
          <p:cNvSpPr txBox="1">
            <a:spLocks/>
          </p:cNvSpPr>
          <p:nvPr/>
        </p:nvSpPr>
        <p:spPr>
          <a:xfrm>
            <a:off x="0" y="1117600"/>
            <a:ext cx="12191999" cy="5740400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When TCP starts, it needs to start with a small </a:t>
            </a:r>
            <a:r>
              <a:rPr lang="en-US" sz="2800" kern="0" dirty="0" err="1"/>
              <a:t>cwnd</a:t>
            </a:r>
            <a:r>
              <a:rPr lang="en-US" sz="2800" kern="0" dirty="0"/>
              <a:t> to avoid overloading the network.</a:t>
            </a:r>
          </a:p>
          <a:p>
            <a:pPr lvl="1"/>
            <a:r>
              <a:rPr lang="en-US" sz="2400" dirty="0"/>
              <a:t>Initially, CWND is 1 MSS</a:t>
            </a:r>
          </a:p>
          <a:p>
            <a:pPr lvl="1"/>
            <a:r>
              <a:rPr lang="en-US" sz="2400" dirty="0"/>
              <a:t>So, initial sending rate is </a:t>
            </a:r>
            <a:br>
              <a:rPr lang="en-US" sz="2400" dirty="0"/>
            </a:br>
            <a:r>
              <a:rPr lang="en-US" sz="2400" dirty="0"/>
              <a:t>MSS/RTT</a:t>
            </a:r>
            <a:endParaRPr lang="en-US" sz="2400" kern="0" dirty="0"/>
          </a:p>
          <a:p>
            <a:r>
              <a:rPr lang="en-US" sz="2800" kern="0" dirty="0"/>
              <a:t>That could be very wasteful</a:t>
            </a:r>
          </a:p>
          <a:p>
            <a:pPr lvl="1"/>
            <a:r>
              <a:rPr lang="en-US" sz="2400" kern="0" dirty="0"/>
              <a:t>Might be much less than the </a:t>
            </a:r>
            <a:br>
              <a:rPr lang="en-US" sz="2400" kern="0" dirty="0"/>
            </a:br>
            <a:r>
              <a:rPr lang="en-US" sz="2400" kern="0" dirty="0"/>
              <a:t>actual bandwidth</a:t>
            </a:r>
          </a:p>
          <a:p>
            <a:pPr lvl="1"/>
            <a:r>
              <a:rPr lang="en-US" sz="2400" kern="0" dirty="0"/>
              <a:t>Linear increase takes a long </a:t>
            </a:r>
            <a:br>
              <a:rPr lang="en-US" sz="2400" kern="0" dirty="0"/>
            </a:br>
            <a:r>
              <a:rPr lang="en-US" sz="2400" kern="0" dirty="0"/>
              <a:t>time to accelerate</a:t>
            </a:r>
          </a:p>
          <a:p>
            <a:pPr marL="457140" lvl="1" indent="0">
              <a:buNone/>
            </a:pPr>
            <a:endParaRPr lang="en-US" sz="2400" kern="0" dirty="0"/>
          </a:p>
          <a:p>
            <a:r>
              <a:rPr lang="en-US" sz="2800" dirty="0"/>
              <a:t>That’s why TCP uses Slow-start phase </a:t>
            </a:r>
            <a:br>
              <a:rPr lang="en-US" sz="2800" dirty="0"/>
            </a:br>
            <a:r>
              <a:rPr lang="en-US" sz="2800" dirty="0"/>
              <a:t>(slow-start phase is implemented to achieve “fast start.” The name is misleading)</a:t>
            </a:r>
          </a:p>
          <a:p>
            <a:endParaRPr lang="en-US" sz="2800" kern="0" dirty="0"/>
          </a:p>
          <a:p>
            <a:endParaRPr lang="en-US" kern="0" dirty="0"/>
          </a:p>
          <a:p>
            <a:endParaRPr lang="en-CA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75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“Slow Start” Phase</a:t>
            </a:r>
          </a:p>
        </p:txBody>
      </p:sp>
      <p:sp>
        <p:nvSpPr>
          <p:cNvPr id="17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Slow-start phase (really “fast start”)</a:t>
            </a:r>
          </a:p>
          <a:p>
            <a:pPr lvl="1"/>
            <a:r>
              <a:rPr lang="en-US" dirty="0"/>
              <a:t>Sender starts at a slow rate (hence the name)</a:t>
            </a:r>
          </a:p>
          <a:p>
            <a:pPr lvl="1"/>
            <a:r>
              <a:rPr lang="en-US" dirty="0"/>
              <a:t>… but increases the rate exponentially instead of additive increase</a:t>
            </a:r>
          </a:p>
          <a:p>
            <a:pPr lvl="1"/>
            <a:r>
              <a:rPr lang="en-US" dirty="0"/>
              <a:t>… until the first loss event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Slow Start in Action</a:t>
            </a:r>
          </a:p>
        </p:txBody>
      </p:sp>
      <p:sp>
        <p:nvSpPr>
          <p:cNvPr id="1785859" name="Text Box 3"/>
          <p:cNvSpPr txBox="1">
            <a:spLocks noChangeArrowheads="1"/>
          </p:cNvSpPr>
          <p:nvPr/>
        </p:nvSpPr>
        <p:spPr bwMode="auto">
          <a:xfrm>
            <a:off x="228600" y="1535114"/>
            <a:ext cx="11887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>
                <a:latin typeface="Calibri" pitchFamily="34" charset="0"/>
              </a:rPr>
              <a:t>Double CWND per round-trip time = Increase CWND by 1 MSS for each ACK received</a:t>
            </a:r>
          </a:p>
        </p:txBody>
      </p:sp>
      <p:sp>
        <p:nvSpPr>
          <p:cNvPr id="2" name="Line 6">
            <a:extLst>
              <a:ext uri="{FF2B5EF4-FFF2-40B4-BE49-F238E27FC236}">
                <a16:creationId xmlns:a16="http://schemas.microsoft.com/office/drawing/2014/main" id="{3C753A45-EBC9-150B-DECF-CC1BBB7FF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2799" y="3680565"/>
            <a:ext cx="11176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A3D57130-99CC-8136-743A-9FE43B9CB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199" y="3680565"/>
            <a:ext cx="11176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" name="Line 10">
            <a:extLst>
              <a:ext uri="{FF2B5EF4-FFF2-40B4-BE49-F238E27FC236}">
                <a16:creationId xmlns:a16="http://schemas.microsoft.com/office/drawing/2014/main" id="{39CE2615-9618-6221-0723-26BC00939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7599" y="3680565"/>
            <a:ext cx="11176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F6FDEBC-B589-0C9E-D966-14A5DDA84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799" y="3375765"/>
            <a:ext cx="406400" cy="20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" name="Line 19">
            <a:extLst>
              <a:ext uri="{FF2B5EF4-FFF2-40B4-BE49-F238E27FC236}">
                <a16:creationId xmlns:a16="http://schemas.microsoft.com/office/drawing/2014/main" id="{1969CD71-FABA-72DD-4D9D-89569D18A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599" y="3375765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B93EC745-3BBB-1292-76AC-0119927B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199" y="3375765"/>
            <a:ext cx="406400" cy="20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" name="Line 21">
            <a:extLst>
              <a:ext uri="{FF2B5EF4-FFF2-40B4-BE49-F238E27FC236}">
                <a16:creationId xmlns:a16="http://schemas.microsoft.com/office/drawing/2014/main" id="{A891340D-AE20-55D5-7324-A55FBFA15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5999" y="3377883"/>
            <a:ext cx="0" cy="2053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7E58283D-6464-B3D0-AD1C-8DD4795F0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199" y="3375765"/>
            <a:ext cx="406400" cy="20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0" name="Line 23">
            <a:extLst>
              <a:ext uri="{FF2B5EF4-FFF2-40B4-BE49-F238E27FC236}">
                <a16:creationId xmlns:a16="http://schemas.microsoft.com/office/drawing/2014/main" id="{0EB711E1-C0BB-FECE-65AB-7F30C5682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3999" y="3375765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EDFA925B-F053-9182-A61B-6A4E08471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399" y="4580149"/>
            <a:ext cx="38183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133" b="0" kern="1200">
                <a:solidFill>
                  <a:srgbClr val="000000"/>
                </a:solidFill>
                <a:latin typeface="Comic Sans MS" charset="0"/>
              </a:rPr>
              <a:t>D</a:t>
            </a:r>
          </a:p>
        </p:txBody>
      </p:sp>
      <p:grpSp>
        <p:nvGrpSpPr>
          <p:cNvPr id="12" name="Group 74">
            <a:extLst>
              <a:ext uri="{FF2B5EF4-FFF2-40B4-BE49-F238E27FC236}">
                <a16:creationId xmlns:a16="http://schemas.microsoft.com/office/drawing/2014/main" id="{47CD1F66-C4AE-3317-5463-7C5E8E93D3EC}"/>
              </a:ext>
            </a:extLst>
          </p:cNvPr>
          <p:cNvGrpSpPr>
            <a:grpSpLocks/>
          </p:cNvGrpSpPr>
          <p:nvPr/>
        </p:nvGrpSpPr>
        <p:grpSpPr bwMode="auto">
          <a:xfrm>
            <a:off x="3200399" y="3680565"/>
            <a:ext cx="1320800" cy="2438400"/>
            <a:chOff x="1536" y="2448"/>
            <a:chExt cx="624" cy="1152"/>
          </a:xfrm>
        </p:grpSpPr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0BC3DDDC-CAC0-08A0-77E0-D19C65D4C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4" name="Text Box 43">
              <a:extLst>
                <a:ext uri="{FF2B5EF4-FFF2-40B4-BE49-F238E27FC236}">
                  <a16:creationId xmlns:a16="http://schemas.microsoft.com/office/drawing/2014/main" id="{9C00AF92-60F7-9613-B34E-1E8FE61F8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" y="2880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</p:grpSp>
      <p:sp>
        <p:nvSpPr>
          <p:cNvPr id="15" name="Text Box 44">
            <a:extLst>
              <a:ext uri="{FF2B5EF4-FFF2-40B4-BE49-F238E27FC236}">
                <a16:creationId xmlns:a16="http://schemas.microsoft.com/office/drawing/2014/main" id="{EBB25B7E-3F0C-35CC-6333-6D5D11D95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799" y="4493365"/>
            <a:ext cx="38183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133" b="0" kern="1200">
                <a:solidFill>
                  <a:srgbClr val="000000"/>
                </a:solidFill>
                <a:latin typeface="Comic Sans MS" charset="0"/>
              </a:rPr>
              <a:t>D</a:t>
            </a:r>
          </a:p>
        </p:txBody>
      </p:sp>
      <p:sp>
        <p:nvSpPr>
          <p:cNvPr id="16" name="Text Box 45">
            <a:extLst>
              <a:ext uri="{FF2B5EF4-FFF2-40B4-BE49-F238E27FC236}">
                <a16:creationId xmlns:a16="http://schemas.microsoft.com/office/drawing/2014/main" id="{11A921A4-3760-1D25-8B93-0061F5612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332" y="4493365"/>
            <a:ext cx="38183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133" b="0" kern="1200">
                <a:solidFill>
                  <a:srgbClr val="000000"/>
                </a:solidFill>
                <a:latin typeface="Comic Sans MS" charset="0"/>
              </a:rPr>
              <a:t>D</a:t>
            </a:r>
          </a:p>
        </p:txBody>
      </p:sp>
      <p:grpSp>
        <p:nvGrpSpPr>
          <p:cNvPr id="17" name="Group 67">
            <a:extLst>
              <a:ext uri="{FF2B5EF4-FFF2-40B4-BE49-F238E27FC236}">
                <a16:creationId xmlns:a16="http://schemas.microsoft.com/office/drawing/2014/main" id="{AC694D07-2422-C2B4-9BD1-9F911F393953}"/>
              </a:ext>
            </a:extLst>
          </p:cNvPr>
          <p:cNvGrpSpPr>
            <a:grpSpLocks/>
          </p:cNvGrpSpPr>
          <p:nvPr/>
        </p:nvGrpSpPr>
        <p:grpSpPr bwMode="auto">
          <a:xfrm>
            <a:off x="5638799" y="3680565"/>
            <a:ext cx="1320800" cy="2438400"/>
            <a:chOff x="2688" y="2448"/>
            <a:chExt cx="624" cy="1152"/>
          </a:xfrm>
        </p:grpSpPr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F6C0C8CB-E931-A549-2082-EF685C365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9" name="Text Box 46">
              <a:extLst>
                <a:ext uri="{FF2B5EF4-FFF2-40B4-BE49-F238E27FC236}">
                  <a16:creationId xmlns:a16="http://schemas.microsoft.com/office/drawing/2014/main" id="{091BA814-056D-A47B-3D51-25DF2D442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32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</p:grpSp>
      <p:grpSp>
        <p:nvGrpSpPr>
          <p:cNvPr id="20" name="Group 68">
            <a:extLst>
              <a:ext uri="{FF2B5EF4-FFF2-40B4-BE49-F238E27FC236}">
                <a16:creationId xmlns:a16="http://schemas.microsoft.com/office/drawing/2014/main" id="{60E8FC8E-5104-CC08-B779-72C22049156A}"/>
              </a:ext>
            </a:extLst>
          </p:cNvPr>
          <p:cNvGrpSpPr>
            <a:grpSpLocks/>
          </p:cNvGrpSpPr>
          <p:nvPr/>
        </p:nvGrpSpPr>
        <p:grpSpPr bwMode="auto">
          <a:xfrm>
            <a:off x="6045199" y="3680565"/>
            <a:ext cx="1320800" cy="2438400"/>
            <a:chOff x="2880" y="2448"/>
            <a:chExt cx="624" cy="1152"/>
          </a:xfrm>
        </p:grpSpPr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EE6A05D1-D06A-115B-DAC7-D757E0FE6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22" name="Text Box 47">
              <a:extLst>
                <a:ext uri="{FF2B5EF4-FFF2-40B4-BE49-F238E27FC236}">
                  <a16:creationId xmlns:a16="http://schemas.microsoft.com/office/drawing/2014/main" id="{6FAFA6B3-B490-4BBE-0A53-A8D55C406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32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</p:grpSp>
      <p:grpSp>
        <p:nvGrpSpPr>
          <p:cNvPr id="23" name="Group 71">
            <a:extLst>
              <a:ext uri="{FF2B5EF4-FFF2-40B4-BE49-F238E27FC236}">
                <a16:creationId xmlns:a16="http://schemas.microsoft.com/office/drawing/2014/main" id="{6FC94F72-3AE6-3A68-E25A-1D5F40E572B8}"/>
              </a:ext>
            </a:extLst>
          </p:cNvPr>
          <p:cNvGrpSpPr>
            <a:grpSpLocks/>
          </p:cNvGrpSpPr>
          <p:nvPr/>
        </p:nvGrpSpPr>
        <p:grpSpPr bwMode="auto">
          <a:xfrm>
            <a:off x="6959599" y="3680565"/>
            <a:ext cx="1524000" cy="2438400"/>
            <a:chOff x="3312" y="2448"/>
            <a:chExt cx="720" cy="1152"/>
          </a:xfrm>
        </p:grpSpPr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94092178-9A49-49A3-0F4D-8D5C3D110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50EFE287-5AB0-F464-8700-6A430FAF3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26" name="Text Box 48">
              <a:extLst>
                <a:ext uri="{FF2B5EF4-FFF2-40B4-BE49-F238E27FC236}">
                  <a16:creationId xmlns:a16="http://schemas.microsoft.com/office/drawing/2014/main" id="{4CE2FD6A-7B25-3F14-3982-AF838F127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832"/>
              <a:ext cx="18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D</a:t>
              </a:r>
            </a:p>
          </p:txBody>
        </p:sp>
        <p:sp>
          <p:nvSpPr>
            <p:cNvPr id="27" name="Text Box 49">
              <a:extLst>
                <a:ext uri="{FF2B5EF4-FFF2-40B4-BE49-F238E27FC236}">
                  <a16:creationId xmlns:a16="http://schemas.microsoft.com/office/drawing/2014/main" id="{A0AFCFA6-F1DB-65BA-BFCE-300B8FFC4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2832"/>
              <a:ext cx="18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CF67BE-0171-50B7-93C0-6EEEF81F5EEA}"/>
              </a:ext>
            </a:extLst>
          </p:cNvPr>
          <p:cNvGrpSpPr/>
          <p:nvPr/>
        </p:nvGrpSpPr>
        <p:grpSpPr>
          <a:xfrm>
            <a:off x="761999" y="3274167"/>
            <a:ext cx="10160000" cy="3023175"/>
            <a:chOff x="609600" y="3914775"/>
            <a:chExt cx="7620000" cy="2267381"/>
          </a:xfrm>
        </p:grpSpPr>
        <p:sp>
          <p:nvSpPr>
            <p:cNvPr id="29" name="Line 4">
              <a:extLst>
                <a:ext uri="{FF2B5EF4-FFF2-40B4-BE49-F238E27FC236}">
                  <a16:creationId xmlns:a16="http://schemas.microsoft.com/office/drawing/2014/main" id="{575A7E59-5FC4-A080-B71F-86F1E1C76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219575"/>
              <a:ext cx="685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A7D605C8-4B3A-9227-0D24-34919B74A1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6048375"/>
              <a:ext cx="6934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31" name="Text Box 54">
              <a:extLst>
                <a:ext uri="{FF2B5EF4-FFF2-40B4-BE49-F238E27FC236}">
                  <a16:creationId xmlns:a16="http://schemas.microsoft.com/office/drawing/2014/main" id="{3D49919F-A839-A789-94E1-4332331BB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3914775"/>
              <a:ext cx="659075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0" kern="1200">
                  <a:solidFill>
                    <a:srgbClr val="000000"/>
                  </a:solidFill>
                  <a:latin typeface="Comic Sans MS" charset="0"/>
                </a:rPr>
                <a:t>Src</a:t>
              </a:r>
            </a:p>
          </p:txBody>
        </p:sp>
        <p:sp>
          <p:nvSpPr>
            <p:cNvPr id="32" name="Text Box 55">
              <a:extLst>
                <a:ext uri="{FF2B5EF4-FFF2-40B4-BE49-F238E27FC236}">
                  <a16:creationId xmlns:a16="http://schemas.microsoft.com/office/drawing/2014/main" id="{D3FB783A-56DD-C6A9-F446-456D1188B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5743575"/>
              <a:ext cx="824986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0" kern="1200">
                  <a:solidFill>
                    <a:srgbClr val="000000"/>
                  </a:solidFill>
                  <a:latin typeface="Comic Sans MS" charset="0"/>
                </a:rPr>
                <a:t>Dest</a:t>
              </a:r>
            </a:p>
          </p:txBody>
        </p:sp>
      </p:grpSp>
      <p:grpSp>
        <p:nvGrpSpPr>
          <p:cNvPr id="33" name="Group 72">
            <a:extLst>
              <a:ext uri="{FF2B5EF4-FFF2-40B4-BE49-F238E27FC236}">
                <a16:creationId xmlns:a16="http://schemas.microsoft.com/office/drawing/2014/main" id="{353A25D3-7957-1110-6941-A0F9D180354C}"/>
              </a:ext>
            </a:extLst>
          </p:cNvPr>
          <p:cNvGrpSpPr>
            <a:grpSpLocks/>
          </p:cNvGrpSpPr>
          <p:nvPr/>
        </p:nvGrpSpPr>
        <p:grpSpPr bwMode="auto">
          <a:xfrm>
            <a:off x="7873999" y="3680565"/>
            <a:ext cx="1625600" cy="2438400"/>
            <a:chOff x="3744" y="2448"/>
            <a:chExt cx="768" cy="1152"/>
          </a:xfrm>
        </p:grpSpPr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E2AB66CC-67E5-1881-9E2D-473592190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4D9327AF-2372-D416-D60E-A608431F6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" y="2832"/>
              <a:ext cx="18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D</a:t>
              </a:r>
            </a:p>
          </p:txBody>
        </p:sp>
        <p:sp>
          <p:nvSpPr>
            <p:cNvPr id="36" name="Line 56">
              <a:extLst>
                <a:ext uri="{FF2B5EF4-FFF2-40B4-BE49-F238E27FC236}">
                  <a16:creationId xmlns:a16="http://schemas.microsoft.com/office/drawing/2014/main" id="{0670DD04-B88F-AE95-6105-B1A654CBF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37" name="Text Box 57">
              <a:extLst>
                <a:ext uri="{FF2B5EF4-FFF2-40B4-BE49-F238E27FC236}">
                  <a16:creationId xmlns:a16="http://schemas.microsoft.com/office/drawing/2014/main" id="{5322D786-DB46-4BD7-94F0-338512C04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" y="2812"/>
              <a:ext cx="18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D</a:t>
              </a:r>
            </a:p>
          </p:txBody>
        </p:sp>
      </p:grpSp>
      <p:sp>
        <p:nvSpPr>
          <p:cNvPr id="38" name="Text Box 62">
            <a:extLst>
              <a:ext uri="{FF2B5EF4-FFF2-40B4-BE49-F238E27FC236}">
                <a16:creationId xmlns:a16="http://schemas.microsoft.com/office/drawing/2014/main" id="{AB7A63A1-BF1E-D0C8-8E7A-DD0C87745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799" y="2931265"/>
            <a:ext cx="33855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99"/>
                </a:solidFill>
                <a:latin typeface="Comic Sans MS" charset="0"/>
              </a:rPr>
              <a:t>1</a:t>
            </a:r>
          </a:p>
        </p:txBody>
      </p:sp>
      <p:sp>
        <p:nvSpPr>
          <p:cNvPr id="39" name="Text Box 63">
            <a:extLst>
              <a:ext uri="{FF2B5EF4-FFF2-40B4-BE49-F238E27FC236}">
                <a16:creationId xmlns:a16="http://schemas.microsoft.com/office/drawing/2014/main" id="{DEE30E2F-AB02-8372-729E-8AFD8FAA8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999" y="2948198"/>
            <a:ext cx="39305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99"/>
                </a:solidFill>
                <a:latin typeface="Comic Sans MS" charset="0"/>
              </a:rPr>
              <a:t>2</a:t>
            </a:r>
          </a:p>
        </p:txBody>
      </p:sp>
      <p:grpSp>
        <p:nvGrpSpPr>
          <p:cNvPr id="40" name="Group 73">
            <a:extLst>
              <a:ext uri="{FF2B5EF4-FFF2-40B4-BE49-F238E27FC236}">
                <a16:creationId xmlns:a16="http://schemas.microsoft.com/office/drawing/2014/main" id="{CC06F05F-703C-7638-5AD6-7399A776E498}"/>
              </a:ext>
            </a:extLst>
          </p:cNvPr>
          <p:cNvGrpSpPr>
            <a:grpSpLocks/>
          </p:cNvGrpSpPr>
          <p:nvPr/>
        </p:nvGrpSpPr>
        <p:grpSpPr bwMode="auto">
          <a:xfrm>
            <a:off x="7569199" y="2965136"/>
            <a:ext cx="1320800" cy="613834"/>
            <a:chOff x="3600" y="2110"/>
            <a:chExt cx="624" cy="290"/>
          </a:xfrm>
        </p:grpSpPr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8F51A537-2067-6964-04D5-8981E4B6B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2B409126-C9E8-519E-FD31-1E2F2C3C0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43" name="Rectangle 58">
              <a:extLst>
                <a:ext uri="{FF2B5EF4-FFF2-40B4-BE49-F238E27FC236}">
                  <a16:creationId xmlns:a16="http://schemas.microsoft.com/office/drawing/2014/main" id="{279E12DB-BF69-15A8-75ED-BA7D31404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44" name="Line 59">
              <a:extLst>
                <a:ext uri="{FF2B5EF4-FFF2-40B4-BE49-F238E27FC236}">
                  <a16:creationId xmlns:a16="http://schemas.microsoft.com/office/drawing/2014/main" id="{5994B5F9-FC75-37A2-61DB-31D8A9321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45" name="Text Box 64">
              <a:extLst>
                <a:ext uri="{FF2B5EF4-FFF2-40B4-BE49-F238E27FC236}">
                  <a16:creationId xmlns:a16="http://schemas.microsoft.com/office/drawing/2014/main" id="{5410CAAD-C2C2-096A-C542-43449C0D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110"/>
              <a:ext cx="186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000099"/>
                  </a:solidFill>
                  <a:latin typeface="Comic Sans MS" charset="0"/>
                </a:rPr>
                <a:t>4</a:t>
              </a:r>
            </a:p>
          </p:txBody>
        </p:sp>
      </p:grpSp>
      <p:grpSp>
        <p:nvGrpSpPr>
          <p:cNvPr id="46" name="Group 70">
            <a:extLst>
              <a:ext uri="{FF2B5EF4-FFF2-40B4-BE49-F238E27FC236}">
                <a16:creationId xmlns:a16="http://schemas.microsoft.com/office/drawing/2014/main" id="{B7578AFE-9546-D09D-E4F3-144ED8FE6047}"/>
              </a:ext>
            </a:extLst>
          </p:cNvPr>
          <p:cNvGrpSpPr>
            <a:grpSpLocks/>
          </p:cNvGrpSpPr>
          <p:nvPr/>
        </p:nvGrpSpPr>
        <p:grpSpPr bwMode="auto">
          <a:xfrm>
            <a:off x="6959599" y="2958783"/>
            <a:ext cx="914400" cy="620183"/>
            <a:chOff x="3312" y="2107"/>
            <a:chExt cx="432" cy="293"/>
          </a:xfrm>
        </p:grpSpPr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9F719FF7-B54A-8534-CE0E-72DC1F37F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48" name="Line 27">
              <a:extLst>
                <a:ext uri="{FF2B5EF4-FFF2-40B4-BE49-F238E27FC236}">
                  <a16:creationId xmlns:a16="http://schemas.microsoft.com/office/drawing/2014/main" id="{88CD0EDD-86DD-B1EE-CB20-6CA9273D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grpSp>
          <p:nvGrpSpPr>
            <p:cNvPr id="49" name="Group 69">
              <a:extLst>
                <a:ext uri="{FF2B5EF4-FFF2-40B4-BE49-F238E27FC236}">
                  <a16:creationId xmlns:a16="http://schemas.microsoft.com/office/drawing/2014/main" id="{EB4D89F1-C89C-E150-A752-BD2C7C104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107"/>
              <a:ext cx="234" cy="293"/>
              <a:chOff x="3312" y="2107"/>
              <a:chExt cx="234" cy="293"/>
            </a:xfrm>
          </p:grpSpPr>
          <p:sp>
            <p:nvSpPr>
              <p:cNvPr id="50" name="Rectangle 24">
                <a:extLst>
                  <a:ext uri="{FF2B5EF4-FFF2-40B4-BE49-F238E27FC236}">
                    <a16:creationId xmlns:a16="http://schemas.microsoft.com/office/drawing/2014/main" id="{A96583E4-4EBE-C6DC-CE1B-2923F7CAB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192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</p:txBody>
          </p:sp>
          <p:sp>
            <p:nvSpPr>
              <p:cNvPr id="51" name="Line 25">
                <a:extLst>
                  <a:ext uri="{FF2B5EF4-FFF2-40B4-BE49-F238E27FC236}">
                    <a16:creationId xmlns:a16="http://schemas.microsoft.com/office/drawing/2014/main" id="{66ADA3BA-4A12-3C5C-BD5F-B6ED3B2F4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6" y="230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</p:txBody>
          </p:sp>
          <p:sp>
            <p:nvSpPr>
              <p:cNvPr id="52" name="Text Box 66">
                <a:extLst>
                  <a:ext uri="{FF2B5EF4-FFF2-40B4-BE49-F238E27FC236}">
                    <a16:creationId xmlns:a16="http://schemas.microsoft.com/office/drawing/2014/main" id="{0B56CFBA-D5A5-1B4C-54F8-27B0482813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2107"/>
                <a:ext cx="186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l"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667" b="0" kern="1200">
                    <a:solidFill>
                      <a:srgbClr val="000099"/>
                    </a:solidFill>
                    <a:latin typeface="Comic Sans MS" charset="0"/>
                  </a:rPr>
                  <a:t>3</a:t>
                </a:r>
              </a:p>
            </p:txBody>
          </p:sp>
        </p:grpSp>
      </p:grpSp>
      <p:grpSp>
        <p:nvGrpSpPr>
          <p:cNvPr id="54" name="Group 76">
            <a:extLst>
              <a:ext uri="{FF2B5EF4-FFF2-40B4-BE49-F238E27FC236}">
                <a16:creationId xmlns:a16="http://schemas.microsoft.com/office/drawing/2014/main" id="{8EC38FE5-AD9E-E947-7017-EED74A937645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2969365"/>
            <a:ext cx="3251200" cy="3149600"/>
            <a:chOff x="3840" y="2112"/>
            <a:chExt cx="1536" cy="1488"/>
          </a:xfrm>
        </p:grpSpPr>
        <p:sp>
          <p:nvSpPr>
            <p:cNvPr id="55" name="Line 77">
              <a:extLst>
                <a:ext uri="{FF2B5EF4-FFF2-40B4-BE49-F238E27FC236}">
                  <a16:creationId xmlns:a16="http://schemas.microsoft.com/office/drawing/2014/main" id="{974B0915-79B6-CE93-0B02-F5D39B5AD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2450"/>
              <a:ext cx="623" cy="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56" name="Line 78">
              <a:extLst>
                <a:ext uri="{FF2B5EF4-FFF2-40B4-BE49-F238E27FC236}">
                  <a16:creationId xmlns:a16="http://schemas.microsoft.com/office/drawing/2014/main" id="{14B35E39-D351-675E-E83C-2BBEC65732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57" name="Line 79">
              <a:extLst>
                <a:ext uri="{FF2B5EF4-FFF2-40B4-BE49-F238E27FC236}">
                  <a16:creationId xmlns:a16="http://schemas.microsoft.com/office/drawing/2014/main" id="{28E1458E-BD80-7E91-7818-8990FAF5D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58" name="Rectangle 80">
              <a:extLst>
                <a:ext uri="{FF2B5EF4-FFF2-40B4-BE49-F238E27FC236}">
                  <a16:creationId xmlns:a16="http://schemas.microsoft.com/office/drawing/2014/main" id="{37DA5569-27A0-1A21-C7A8-6044F5017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59" name="Line 81">
              <a:extLst>
                <a:ext uri="{FF2B5EF4-FFF2-40B4-BE49-F238E27FC236}">
                  <a16:creationId xmlns:a16="http://schemas.microsoft.com/office/drawing/2014/main" id="{38846125-0238-3F02-E5AA-5F76AE701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305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0" name="Rectangle 82">
              <a:extLst>
                <a:ext uri="{FF2B5EF4-FFF2-40B4-BE49-F238E27FC236}">
                  <a16:creationId xmlns:a16="http://schemas.microsoft.com/office/drawing/2014/main" id="{CC36D66A-8B70-EB2C-84AC-7091DCFCF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1" name="Line 83">
              <a:extLst>
                <a:ext uri="{FF2B5EF4-FFF2-40B4-BE49-F238E27FC236}">
                  <a16:creationId xmlns:a16="http://schemas.microsoft.com/office/drawing/2014/main" id="{0B815AEF-8DA3-B956-ECED-A37E9582D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2305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2" name="Rectangle 84">
              <a:extLst>
                <a:ext uri="{FF2B5EF4-FFF2-40B4-BE49-F238E27FC236}">
                  <a16:creationId xmlns:a16="http://schemas.microsoft.com/office/drawing/2014/main" id="{7C69B20A-EF7C-7F3D-8AF0-DF03EB7CE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3" name="Line 85">
              <a:extLst>
                <a:ext uri="{FF2B5EF4-FFF2-40B4-BE49-F238E27FC236}">
                  <a16:creationId xmlns:a16="http://schemas.microsoft.com/office/drawing/2014/main" id="{5975CD1B-C62D-1EB2-13F2-A2240B102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4" name="Rectangle 86">
              <a:extLst>
                <a:ext uri="{FF2B5EF4-FFF2-40B4-BE49-F238E27FC236}">
                  <a16:creationId xmlns:a16="http://schemas.microsoft.com/office/drawing/2014/main" id="{B4B8F2D8-AF35-1FC0-22A1-E4D9185B0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5" name="Line 87">
              <a:extLst>
                <a:ext uri="{FF2B5EF4-FFF2-40B4-BE49-F238E27FC236}">
                  <a16:creationId xmlns:a16="http://schemas.microsoft.com/office/drawing/2014/main" id="{7093E3DC-81BC-6FF4-8CA1-DDC25AFA5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9" name="Line 88">
              <a:extLst>
                <a:ext uri="{FF2B5EF4-FFF2-40B4-BE49-F238E27FC236}">
                  <a16:creationId xmlns:a16="http://schemas.microsoft.com/office/drawing/2014/main" id="{9FD9982A-23CF-9A64-9CE1-76944C02C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496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0" name="Line 89">
              <a:extLst>
                <a:ext uri="{FF2B5EF4-FFF2-40B4-BE49-F238E27FC236}">
                  <a16:creationId xmlns:a16="http://schemas.microsoft.com/office/drawing/2014/main" id="{353D1AA1-5A41-C482-A3F1-3D6E8272D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1" name="Line 90">
              <a:extLst>
                <a:ext uri="{FF2B5EF4-FFF2-40B4-BE49-F238E27FC236}">
                  <a16:creationId xmlns:a16="http://schemas.microsoft.com/office/drawing/2014/main" id="{5336F8C3-D682-4256-4244-03A412AFE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2" name="Line 91">
              <a:extLst>
                <a:ext uri="{FF2B5EF4-FFF2-40B4-BE49-F238E27FC236}">
                  <a16:creationId xmlns:a16="http://schemas.microsoft.com/office/drawing/2014/main" id="{CE34C5A7-F1E2-4E84-3637-BA60436C9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2448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3" name="Text Box 92">
              <a:extLst>
                <a:ext uri="{FF2B5EF4-FFF2-40B4-BE49-F238E27FC236}">
                  <a16:creationId xmlns:a16="http://schemas.microsoft.com/office/drawing/2014/main" id="{1FA0308F-0A75-CC1B-86EE-846F2391F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100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  <p:sp>
          <p:nvSpPr>
            <p:cNvPr id="74" name="Text Box 93">
              <a:extLst>
                <a:ext uri="{FF2B5EF4-FFF2-40B4-BE49-F238E27FC236}">
                  <a16:creationId xmlns:a16="http://schemas.microsoft.com/office/drawing/2014/main" id="{D7BBD4D2-74B2-1746-5E06-344BEB674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2" y="3100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  <p:sp>
          <p:nvSpPr>
            <p:cNvPr id="75" name="Text Box 94">
              <a:extLst>
                <a:ext uri="{FF2B5EF4-FFF2-40B4-BE49-F238E27FC236}">
                  <a16:creationId xmlns:a16="http://schemas.microsoft.com/office/drawing/2014/main" id="{2132FC43-A3D0-4EDB-37AE-F6A9F4631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100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  <p:sp>
          <p:nvSpPr>
            <p:cNvPr id="76" name="Line 95">
              <a:extLst>
                <a:ext uri="{FF2B5EF4-FFF2-40B4-BE49-F238E27FC236}">
                  <a16:creationId xmlns:a16="http://schemas.microsoft.com/office/drawing/2014/main" id="{9852A135-3269-129F-8C79-5A12441A4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7" name="Text Box 96">
              <a:extLst>
                <a:ext uri="{FF2B5EF4-FFF2-40B4-BE49-F238E27FC236}">
                  <a16:creationId xmlns:a16="http://schemas.microsoft.com/office/drawing/2014/main" id="{CFC21C3E-F80C-6EC0-6F65-32C6E5B4C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100"/>
              <a:ext cx="18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>
                  <a:solidFill>
                    <a:srgbClr val="000000"/>
                  </a:solidFill>
                  <a:latin typeface="Comic Sans MS" charset="0"/>
                </a:rPr>
                <a:t>A</a:t>
              </a:r>
            </a:p>
          </p:txBody>
        </p:sp>
        <p:sp>
          <p:nvSpPr>
            <p:cNvPr id="78" name="Text Box 97">
              <a:extLst>
                <a:ext uri="{FF2B5EF4-FFF2-40B4-BE49-F238E27FC236}">
                  <a16:creationId xmlns:a16="http://schemas.microsoft.com/office/drawing/2014/main" id="{163B3F7E-36A4-23C1-E485-879D6B2C4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112"/>
              <a:ext cx="186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 dirty="0">
                  <a:solidFill>
                    <a:srgbClr val="000099"/>
                  </a:solidFill>
                  <a:latin typeface="Comic Sans MS" charset="0"/>
                </a:rPr>
                <a:t>8</a:t>
              </a:r>
            </a:p>
          </p:txBody>
        </p:sp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923" name="Rectangle 19"/>
          <p:cNvSpPr>
            <a:spLocks noChangeArrowheads="1"/>
          </p:cNvSpPr>
          <p:nvPr/>
        </p:nvSpPr>
        <p:spPr bwMode="auto">
          <a:xfrm>
            <a:off x="1524000" y="6172200"/>
            <a:ext cx="9144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8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Slow Start and the TCP Sawtooth</a:t>
            </a:r>
          </a:p>
        </p:txBody>
      </p:sp>
      <p:sp>
        <p:nvSpPr>
          <p:cNvPr id="1787907" name="Freeform 3"/>
          <p:cNvSpPr>
            <a:spLocks/>
          </p:cNvSpPr>
          <p:nvPr/>
        </p:nvSpPr>
        <p:spPr bwMode="auto">
          <a:xfrm>
            <a:off x="2438400" y="1873250"/>
            <a:ext cx="7010400" cy="281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68"/>
              </a:cxn>
              <a:cxn ang="0">
                <a:pos x="4416" y="1968"/>
              </a:cxn>
            </a:cxnLst>
            <a:rect l="0" t="0" r="r" b="b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08" name="Line 4"/>
          <p:cNvSpPr>
            <a:spLocks noChangeShapeType="1"/>
          </p:cNvSpPr>
          <p:nvPr/>
        </p:nvSpPr>
        <p:spPr bwMode="auto">
          <a:xfrm>
            <a:off x="4267200" y="233045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09" name="Line 5"/>
          <p:cNvSpPr>
            <a:spLocks noChangeShapeType="1"/>
          </p:cNvSpPr>
          <p:nvPr/>
        </p:nvSpPr>
        <p:spPr bwMode="auto">
          <a:xfrm>
            <a:off x="4876800" y="255905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10" name="Line 6"/>
          <p:cNvSpPr>
            <a:spLocks noChangeShapeType="1"/>
          </p:cNvSpPr>
          <p:nvPr/>
        </p:nvSpPr>
        <p:spPr bwMode="auto">
          <a:xfrm>
            <a:off x="6934200" y="179705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11" name="Line 7"/>
          <p:cNvSpPr>
            <a:spLocks noChangeShapeType="1"/>
          </p:cNvSpPr>
          <p:nvPr/>
        </p:nvSpPr>
        <p:spPr bwMode="auto">
          <a:xfrm>
            <a:off x="7626350" y="225742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12" name="Line 8"/>
          <p:cNvSpPr>
            <a:spLocks noChangeShapeType="1"/>
          </p:cNvSpPr>
          <p:nvPr/>
        </p:nvSpPr>
        <p:spPr bwMode="auto">
          <a:xfrm>
            <a:off x="8769350" y="233362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13" name="Text Box 9"/>
          <p:cNvSpPr txBox="1">
            <a:spLocks noChangeArrowheads="1"/>
          </p:cNvSpPr>
          <p:nvPr/>
        </p:nvSpPr>
        <p:spPr bwMode="auto">
          <a:xfrm>
            <a:off x="3830638" y="1939925"/>
            <a:ext cx="71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alibri" pitchFamily="34" charset="0"/>
              </a:rPr>
              <a:t>Loss</a:t>
            </a:r>
          </a:p>
        </p:txBody>
      </p:sp>
      <p:sp>
        <p:nvSpPr>
          <p:cNvPr id="1787914" name="Freeform 10"/>
          <p:cNvSpPr>
            <a:spLocks/>
          </p:cNvSpPr>
          <p:nvPr/>
        </p:nvSpPr>
        <p:spPr bwMode="auto">
          <a:xfrm>
            <a:off x="2438400" y="3244850"/>
            <a:ext cx="1828800" cy="1371600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1056" y="336"/>
              </a:cxn>
              <a:cxn ang="0">
                <a:pos x="816" y="624"/>
              </a:cxn>
              <a:cxn ang="0">
                <a:pos x="384" y="816"/>
              </a:cxn>
              <a:cxn ang="0">
                <a:pos x="0" y="864"/>
              </a:cxn>
            </a:cxnLst>
            <a:rect l="0" t="0" r="r" b="b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15" name="AutoShape 11"/>
          <p:cNvSpPr>
            <a:spLocks noChangeArrowheads="1"/>
          </p:cNvSpPr>
          <p:nvPr/>
        </p:nvSpPr>
        <p:spPr bwMode="auto">
          <a:xfrm>
            <a:off x="3176588" y="4892675"/>
            <a:ext cx="2209800" cy="609600"/>
          </a:xfrm>
          <a:prstGeom prst="wedgeRectCallout">
            <a:avLst>
              <a:gd name="adj1" fmla="val -38074"/>
              <a:gd name="adj2" fmla="val -12344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sz="1600">
                <a:latin typeface="Calibri" pitchFamily="34" charset="0"/>
              </a:rPr>
              <a:t>Exponential “slow start”</a:t>
            </a:r>
          </a:p>
        </p:txBody>
      </p:sp>
      <p:sp>
        <p:nvSpPr>
          <p:cNvPr id="1787916" name="Text Box 12"/>
          <p:cNvSpPr txBox="1">
            <a:spLocks noChangeArrowheads="1"/>
          </p:cNvSpPr>
          <p:nvPr/>
        </p:nvSpPr>
        <p:spPr bwMode="auto">
          <a:xfrm>
            <a:off x="8647113" y="4778375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</a:rPr>
              <a:t>t</a:t>
            </a:r>
          </a:p>
        </p:txBody>
      </p:sp>
      <p:sp>
        <p:nvSpPr>
          <p:cNvPr id="1787917" name="Text Box 13"/>
          <p:cNvSpPr txBox="1">
            <a:spLocks noChangeArrowheads="1"/>
          </p:cNvSpPr>
          <p:nvPr/>
        </p:nvSpPr>
        <p:spPr bwMode="auto">
          <a:xfrm>
            <a:off x="1865314" y="1349375"/>
            <a:ext cx="1214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</a:rPr>
              <a:t>Window</a:t>
            </a:r>
          </a:p>
        </p:txBody>
      </p:sp>
      <p:sp>
        <p:nvSpPr>
          <p:cNvPr id="1787918" name="Text Box 14"/>
          <p:cNvSpPr txBox="1">
            <a:spLocks noChangeArrowheads="1"/>
          </p:cNvSpPr>
          <p:nvPr/>
        </p:nvSpPr>
        <p:spPr bwMode="auto">
          <a:xfrm>
            <a:off x="3121025" y="5505451"/>
            <a:ext cx="61277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latin typeface="Calibri" pitchFamily="34" charset="0"/>
              </a:rPr>
              <a:t>Why is it called slow-start? Because TCP originally had</a:t>
            </a:r>
          </a:p>
          <a:p>
            <a:pPr algn="ctr" eaLnBrk="0" hangingPunct="0"/>
            <a:r>
              <a:rPr lang="en-US" sz="2000">
                <a:latin typeface="Calibri" pitchFamily="34" charset="0"/>
              </a:rPr>
              <a:t>no congestion control mechanism. The source would just </a:t>
            </a:r>
            <a:br>
              <a:rPr lang="en-US" sz="2000">
                <a:latin typeface="Calibri" pitchFamily="34" charset="0"/>
              </a:rPr>
            </a:br>
            <a:r>
              <a:rPr lang="en-US" sz="2000">
                <a:latin typeface="Calibri" pitchFamily="34" charset="0"/>
              </a:rPr>
              <a:t>start by sending a whole window’s worth of data.</a:t>
            </a:r>
          </a:p>
        </p:txBody>
      </p:sp>
      <p:sp>
        <p:nvSpPr>
          <p:cNvPr id="1787919" name="Freeform 15"/>
          <p:cNvSpPr>
            <a:spLocks/>
          </p:cNvSpPr>
          <p:nvPr/>
        </p:nvSpPr>
        <p:spPr bwMode="auto">
          <a:xfrm>
            <a:off x="4267200" y="2711450"/>
            <a:ext cx="2667000" cy="1524000"/>
          </a:xfrm>
          <a:custGeom>
            <a:avLst/>
            <a:gdLst/>
            <a:ahLst/>
            <a:cxnLst>
              <a:cxn ang="0">
                <a:pos x="0" y="336"/>
              </a:cxn>
              <a:cxn ang="0">
                <a:pos x="0" y="816"/>
              </a:cxn>
              <a:cxn ang="0">
                <a:pos x="384" y="528"/>
              </a:cxn>
              <a:cxn ang="0">
                <a:pos x="384" y="960"/>
              </a:cxn>
              <a:cxn ang="0">
                <a:pos x="1680" y="0"/>
              </a:cxn>
            </a:cxnLst>
            <a:rect l="0" t="0" r="r" b="b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20" name="Freeform 16"/>
          <p:cNvSpPr>
            <a:spLocks/>
          </p:cNvSpPr>
          <p:nvPr/>
        </p:nvSpPr>
        <p:spPr bwMode="auto">
          <a:xfrm>
            <a:off x="7626350" y="3171825"/>
            <a:ext cx="1600200" cy="990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24"/>
              </a:cxn>
              <a:cxn ang="0">
                <a:pos x="720" y="48"/>
              </a:cxn>
              <a:cxn ang="0">
                <a:pos x="720" y="576"/>
              </a:cxn>
              <a:cxn ang="0">
                <a:pos x="1008" y="336"/>
              </a:cxn>
            </a:cxnLst>
            <a:rect l="0" t="0" r="r" b="b"/>
            <a:pathLst>
              <a:path w="1008" h="624">
                <a:moveTo>
                  <a:pt x="0" y="0"/>
                </a:moveTo>
                <a:lnTo>
                  <a:pt x="0" y="624"/>
                </a:lnTo>
                <a:lnTo>
                  <a:pt x="720" y="48"/>
                </a:lnTo>
                <a:lnTo>
                  <a:pt x="720" y="576"/>
                </a:lnTo>
                <a:lnTo>
                  <a:pt x="1008" y="336"/>
                </a:lnTo>
              </a:path>
            </a:pathLst>
          </a:custGeom>
          <a:noFill/>
          <a:ln w="1905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21" name="Line 17"/>
          <p:cNvSpPr>
            <a:spLocks noChangeShapeType="1"/>
          </p:cNvSpPr>
          <p:nvPr/>
        </p:nvSpPr>
        <p:spPr bwMode="auto">
          <a:xfrm flipV="1">
            <a:off x="6940550" y="3095625"/>
            <a:ext cx="685800" cy="68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7922" name="Line 18"/>
          <p:cNvSpPr>
            <a:spLocks noChangeShapeType="1"/>
          </p:cNvSpPr>
          <p:nvPr/>
        </p:nvSpPr>
        <p:spPr bwMode="auto">
          <a:xfrm>
            <a:off x="6934200" y="2711450"/>
            <a:ext cx="6350" cy="1066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7915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Loss in TCP</a:t>
            </a:r>
          </a:p>
        </p:txBody>
      </p:sp>
      <p:sp>
        <p:nvSpPr>
          <p:cNvPr id="178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066800"/>
            <a:ext cx="11379200" cy="4729164"/>
          </a:xfrm>
        </p:spPr>
        <p:txBody>
          <a:bodyPr/>
          <a:lstStyle/>
          <a:p>
            <a:r>
              <a:rPr lang="en-US" dirty="0"/>
              <a:t>Triple duplicate ACK</a:t>
            </a:r>
          </a:p>
          <a:p>
            <a:pPr lvl="1"/>
            <a:r>
              <a:rPr lang="en-US" dirty="0"/>
              <a:t>Packet n is lost, but at least three packets after n arrived</a:t>
            </a:r>
          </a:p>
          <a:p>
            <a:pPr lvl="1"/>
            <a:r>
              <a:rPr lang="en-US" dirty="0"/>
              <a:t>Receiver sends duplicate acknowledgments</a:t>
            </a:r>
          </a:p>
          <a:p>
            <a:pPr lvl="1"/>
            <a:r>
              <a:rPr lang="en-US" dirty="0"/>
              <a:t>… and the sender retransmits packet n quickly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a multiplicative decrease and keep going</a:t>
            </a:r>
          </a:p>
          <a:p>
            <a:r>
              <a:rPr lang="en-US" dirty="0"/>
              <a:t>Timeout</a:t>
            </a:r>
          </a:p>
          <a:p>
            <a:pPr lvl="1"/>
            <a:r>
              <a:rPr lang="en-US" dirty="0"/>
              <a:t>Packet n is lost and detected via a timeout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, because all packets in flight were lost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So, better to start over with a low CWND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7" name="Rectangle 17"/>
          <p:cNvSpPr>
            <a:spLocks noChangeArrowheads="1"/>
          </p:cNvSpPr>
          <p:nvPr/>
        </p:nvSpPr>
        <p:spPr bwMode="auto">
          <a:xfrm>
            <a:off x="1524000" y="6172200"/>
            <a:ext cx="9144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itchFamily="34" charset="0"/>
              </a:rPr>
              <a:t>Slow-Start Restart </a:t>
            </a:r>
            <a:r>
              <a:rPr lang="en-US" dirty="0"/>
              <a:t>After Timeout</a:t>
            </a:r>
          </a:p>
        </p:txBody>
      </p:sp>
      <p:sp>
        <p:nvSpPr>
          <p:cNvPr id="1792003" name="Freeform 3"/>
          <p:cNvSpPr>
            <a:spLocks/>
          </p:cNvSpPr>
          <p:nvPr/>
        </p:nvSpPr>
        <p:spPr bwMode="auto">
          <a:xfrm>
            <a:off x="2438400" y="2035175"/>
            <a:ext cx="7010400" cy="281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68"/>
              </a:cxn>
              <a:cxn ang="0">
                <a:pos x="4416" y="1968"/>
              </a:cxn>
            </a:cxnLst>
            <a:rect l="0" t="0" r="r" b="b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04" name="Freeform 4"/>
          <p:cNvSpPr>
            <a:spLocks/>
          </p:cNvSpPr>
          <p:nvPr/>
        </p:nvSpPr>
        <p:spPr bwMode="auto">
          <a:xfrm>
            <a:off x="2438400" y="3406775"/>
            <a:ext cx="1828800" cy="1371600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1056" y="336"/>
              </a:cxn>
              <a:cxn ang="0">
                <a:pos x="816" y="624"/>
              </a:cxn>
              <a:cxn ang="0">
                <a:pos x="384" y="816"/>
              </a:cxn>
              <a:cxn ang="0">
                <a:pos x="0" y="864"/>
              </a:cxn>
            </a:cxnLst>
            <a:rect l="0" t="0" r="r" b="b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05" name="Text Box 5"/>
          <p:cNvSpPr txBox="1">
            <a:spLocks noChangeArrowheads="1"/>
          </p:cNvSpPr>
          <p:nvPr/>
        </p:nvSpPr>
        <p:spPr bwMode="auto">
          <a:xfrm>
            <a:off x="8647113" y="49403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</a:rPr>
              <a:t>t</a:t>
            </a:r>
          </a:p>
        </p:txBody>
      </p:sp>
      <p:sp>
        <p:nvSpPr>
          <p:cNvPr id="1792006" name="Text Box 6"/>
          <p:cNvSpPr txBox="1">
            <a:spLocks noChangeArrowheads="1"/>
          </p:cNvSpPr>
          <p:nvPr/>
        </p:nvSpPr>
        <p:spPr bwMode="auto">
          <a:xfrm>
            <a:off x="1865314" y="1511300"/>
            <a:ext cx="1214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</a:rPr>
              <a:t>Window</a:t>
            </a:r>
          </a:p>
        </p:txBody>
      </p:sp>
      <p:sp>
        <p:nvSpPr>
          <p:cNvPr id="1792007" name="Text Box 7"/>
          <p:cNvSpPr txBox="1">
            <a:spLocks noChangeArrowheads="1"/>
          </p:cNvSpPr>
          <p:nvPr/>
        </p:nvSpPr>
        <p:spPr bwMode="auto">
          <a:xfrm>
            <a:off x="2178051" y="5656264"/>
            <a:ext cx="7832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latin typeface="Calibri" pitchFamily="34" charset="0"/>
              </a:rPr>
              <a:t>Slow-start restart: Go back to CWND of 1, but take advantage of knowing the previous value of CWND.</a:t>
            </a:r>
          </a:p>
        </p:txBody>
      </p:sp>
      <p:sp>
        <p:nvSpPr>
          <p:cNvPr id="1792008" name="Freeform 8"/>
          <p:cNvSpPr>
            <a:spLocks/>
          </p:cNvSpPr>
          <p:nvPr/>
        </p:nvSpPr>
        <p:spPr bwMode="auto">
          <a:xfrm>
            <a:off x="4267200" y="2873375"/>
            <a:ext cx="2667000" cy="1524000"/>
          </a:xfrm>
          <a:custGeom>
            <a:avLst/>
            <a:gdLst/>
            <a:ahLst/>
            <a:cxnLst>
              <a:cxn ang="0">
                <a:pos x="0" y="336"/>
              </a:cxn>
              <a:cxn ang="0">
                <a:pos x="0" y="816"/>
              </a:cxn>
              <a:cxn ang="0">
                <a:pos x="384" y="528"/>
              </a:cxn>
              <a:cxn ang="0">
                <a:pos x="384" y="960"/>
              </a:cxn>
              <a:cxn ang="0">
                <a:pos x="1680" y="0"/>
              </a:cxn>
            </a:cxnLst>
            <a:rect l="0" t="0" r="r" b="b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09" name="Freeform 9"/>
          <p:cNvSpPr>
            <a:spLocks/>
          </p:cNvSpPr>
          <p:nvPr/>
        </p:nvSpPr>
        <p:spPr bwMode="auto">
          <a:xfrm>
            <a:off x="8382000" y="3173413"/>
            <a:ext cx="1600200" cy="990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24"/>
              </a:cxn>
              <a:cxn ang="0">
                <a:pos x="720" y="48"/>
              </a:cxn>
              <a:cxn ang="0">
                <a:pos x="720" y="576"/>
              </a:cxn>
              <a:cxn ang="0">
                <a:pos x="1008" y="336"/>
              </a:cxn>
            </a:cxnLst>
            <a:rect l="0" t="0" r="r" b="b"/>
            <a:pathLst>
              <a:path w="1008" h="624">
                <a:moveTo>
                  <a:pt x="0" y="0"/>
                </a:moveTo>
                <a:lnTo>
                  <a:pt x="0" y="624"/>
                </a:lnTo>
                <a:lnTo>
                  <a:pt x="720" y="48"/>
                </a:lnTo>
                <a:lnTo>
                  <a:pt x="720" y="576"/>
                </a:lnTo>
                <a:lnTo>
                  <a:pt x="1008" y="336"/>
                </a:lnTo>
              </a:path>
            </a:pathLst>
          </a:custGeom>
          <a:noFill/>
          <a:ln w="1905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10" name="Freeform 10"/>
          <p:cNvSpPr>
            <a:spLocks/>
          </p:cNvSpPr>
          <p:nvPr/>
        </p:nvSpPr>
        <p:spPr bwMode="auto">
          <a:xfrm>
            <a:off x="6940550" y="3863975"/>
            <a:ext cx="755650" cy="990600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1056" y="336"/>
              </a:cxn>
              <a:cxn ang="0">
                <a:pos x="816" y="624"/>
              </a:cxn>
              <a:cxn ang="0">
                <a:pos x="384" y="816"/>
              </a:cxn>
              <a:cxn ang="0">
                <a:pos x="0" y="864"/>
              </a:cxn>
            </a:cxnLst>
            <a:rect l="0" t="0" r="r" b="b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11" name="Line 11"/>
          <p:cNvSpPr>
            <a:spLocks noChangeShapeType="1"/>
          </p:cNvSpPr>
          <p:nvPr/>
        </p:nvSpPr>
        <p:spPr bwMode="auto">
          <a:xfrm flipV="1">
            <a:off x="7696200" y="3178175"/>
            <a:ext cx="685800" cy="685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12" name="Line 12"/>
          <p:cNvSpPr>
            <a:spLocks noChangeShapeType="1"/>
          </p:cNvSpPr>
          <p:nvPr/>
        </p:nvSpPr>
        <p:spPr bwMode="auto">
          <a:xfrm>
            <a:off x="6934200" y="2873375"/>
            <a:ext cx="0" cy="1981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2013" name="AutoShape 13"/>
          <p:cNvSpPr>
            <a:spLocks noChangeArrowheads="1"/>
          </p:cNvSpPr>
          <p:nvPr/>
        </p:nvSpPr>
        <p:spPr bwMode="auto">
          <a:xfrm>
            <a:off x="9525000" y="4396895"/>
            <a:ext cx="2514600" cy="914400"/>
          </a:xfrm>
          <a:prstGeom prst="wedgeRectCallout">
            <a:avLst>
              <a:gd name="adj1" fmla="val -125642"/>
              <a:gd name="adj2" fmla="val -4986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sz="1600">
                <a:latin typeface="Calibri" pitchFamily="34" charset="0"/>
              </a:rPr>
              <a:t>Slow start in operation until it reaches half of previous </a:t>
            </a:r>
            <a:r>
              <a:rPr lang="en-US" sz="1600" i="1">
                <a:latin typeface="Calibri" pitchFamily="34" charset="0"/>
              </a:rPr>
              <a:t>cwnd</a:t>
            </a:r>
            <a:r>
              <a:rPr lang="en-US" sz="1600">
                <a:latin typeface="Calibri" pitchFamily="34" charset="0"/>
              </a:rPr>
              <a:t>.</a:t>
            </a:r>
          </a:p>
        </p:txBody>
      </p:sp>
      <p:sp>
        <p:nvSpPr>
          <p:cNvPr id="1792014" name="Line 14"/>
          <p:cNvSpPr>
            <a:spLocks noChangeShapeType="1"/>
          </p:cNvSpPr>
          <p:nvPr/>
        </p:nvSpPr>
        <p:spPr bwMode="auto">
          <a:xfrm>
            <a:off x="6781800" y="2108201"/>
            <a:ext cx="175226" cy="76120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15" name="Line 15"/>
          <p:cNvSpPr>
            <a:spLocks noChangeShapeType="1"/>
          </p:cNvSpPr>
          <p:nvPr/>
        </p:nvSpPr>
        <p:spPr bwMode="auto">
          <a:xfrm flipV="1">
            <a:off x="5867400" y="4921249"/>
            <a:ext cx="1066800" cy="3642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16" name="Text Box 16"/>
          <p:cNvSpPr txBox="1">
            <a:spLocks noChangeArrowheads="1"/>
          </p:cNvSpPr>
          <p:nvPr/>
        </p:nvSpPr>
        <p:spPr bwMode="auto">
          <a:xfrm>
            <a:off x="6243681" y="1757362"/>
            <a:ext cx="1100138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>
                <a:latin typeface="Calibri" pitchFamily="34" charset="0"/>
              </a:rPr>
              <a:t>timeout</a:t>
            </a:r>
          </a:p>
        </p:txBody>
      </p:sp>
      <p:sp>
        <p:nvSpPr>
          <p:cNvPr id="2" name="Text Box 16">
            <a:extLst>
              <a:ext uri="{FF2B5EF4-FFF2-40B4-BE49-F238E27FC236}">
                <a16:creationId xmlns:a16="http://schemas.microsoft.com/office/drawing/2014/main" id="{C5761E9B-EB35-7683-A9C4-DCF9B3886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111240"/>
            <a:ext cx="2287287" cy="40011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Go back to </a:t>
            </a:r>
            <a:r>
              <a:rPr lang="en-US" sz="2000" dirty="0" err="1">
                <a:solidFill>
                  <a:srgbClr val="FF0000"/>
                </a:solidFill>
                <a:latin typeface="Calibri" pitchFamily="34" charset="0"/>
              </a:rPr>
              <a:t>cwnd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=1</a:t>
            </a:r>
          </a:p>
        </p:txBody>
      </p:sp>
      <p:sp>
        <p:nvSpPr>
          <p:cNvPr id="3" name="Line 15">
            <a:extLst>
              <a:ext uri="{FF2B5EF4-FFF2-40B4-BE49-F238E27FC236}">
                <a16:creationId xmlns:a16="http://schemas.microsoft.com/office/drawing/2014/main" id="{E4DB3A18-D9DD-BA16-9598-05BAC00373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6200" y="2722507"/>
            <a:ext cx="685800" cy="1074793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E8FD7C8E-ABC5-CE09-68F5-A5798079F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535" y="2181338"/>
            <a:ext cx="3207865" cy="5847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8000"/>
                </a:solidFill>
                <a:latin typeface="Calibri" pitchFamily="34" charset="0"/>
              </a:rPr>
              <a:t>Start additive increase as soon as </a:t>
            </a:r>
            <a:r>
              <a:rPr lang="en-US" sz="1600" dirty="0" err="1">
                <a:solidFill>
                  <a:srgbClr val="008000"/>
                </a:solidFill>
                <a:latin typeface="Calibri" pitchFamily="34" charset="0"/>
              </a:rPr>
              <a:t>cwnd</a:t>
            </a:r>
            <a:r>
              <a:rPr lang="en-US" sz="1600" dirty="0">
                <a:solidFill>
                  <a:srgbClr val="008000"/>
                </a:solidFill>
                <a:latin typeface="Calibri" pitchFamily="34" charset="0"/>
              </a:rPr>
              <a:t> reaches half of previous </a:t>
            </a:r>
            <a:r>
              <a:rPr lang="en-US" sz="1600" dirty="0" err="1">
                <a:solidFill>
                  <a:srgbClr val="008000"/>
                </a:solidFill>
                <a:latin typeface="Calibri" pitchFamily="34" charset="0"/>
              </a:rPr>
              <a:t>cwnd</a:t>
            </a:r>
            <a:r>
              <a:rPr lang="en-US" sz="1600" dirty="0">
                <a:solidFill>
                  <a:srgbClr val="008000"/>
                </a:solidFill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13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Slow Start After Idle Period</a:t>
            </a:r>
          </a:p>
        </p:txBody>
      </p:sp>
      <p:sp>
        <p:nvSpPr>
          <p:cNvPr id="179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11379200" cy="4729164"/>
          </a:xfrm>
        </p:spPr>
        <p:txBody>
          <a:bodyPr/>
          <a:lstStyle/>
          <a:p>
            <a:r>
              <a:rPr lang="en-US" dirty="0"/>
              <a:t>Suppose a TCP connection goes idle for a while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, Telnet session where you don’t type for an hour</a:t>
            </a:r>
          </a:p>
          <a:p>
            <a:r>
              <a:rPr lang="en-US" dirty="0"/>
              <a:t>Eventually, the network conditions change</a:t>
            </a:r>
          </a:p>
          <a:p>
            <a:pPr lvl="1"/>
            <a:r>
              <a:rPr lang="en-US" dirty="0"/>
              <a:t>Maybe many more flows are traversing the link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, maybe everybody has come back from lunch!</a:t>
            </a:r>
          </a:p>
          <a:p>
            <a:r>
              <a:rPr lang="en-US" dirty="0"/>
              <a:t>Dangerous to start transmitting at the old rate</a:t>
            </a:r>
          </a:p>
          <a:p>
            <a:pPr lvl="1"/>
            <a:r>
              <a:rPr lang="en-US" dirty="0"/>
              <a:t>Previously-idle TCP sender might blast the network</a:t>
            </a:r>
          </a:p>
          <a:p>
            <a:pPr lvl="1"/>
            <a:r>
              <a:rPr lang="en-US" dirty="0"/>
              <a:t>… causing excessive congestion and packet loss</a:t>
            </a:r>
          </a:p>
          <a:p>
            <a:r>
              <a:rPr lang="en-US" dirty="0"/>
              <a:t>So, some TCP implementations repeat slow start</a:t>
            </a:r>
          </a:p>
          <a:p>
            <a:pPr lvl="1"/>
            <a:r>
              <a:rPr lang="en-US" dirty="0"/>
              <a:t>Slow-start restart after an idle period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B13D0C-56A3-4913-8BE5-4F384F64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4692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The March of Congestion Control Mechanisms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9830BD-A427-41BE-8ED4-E5396D48709C}"/>
              </a:ext>
            </a:extLst>
          </p:cNvPr>
          <p:cNvCxnSpPr>
            <a:cxnSpLocks/>
          </p:cNvCxnSpPr>
          <p:nvPr/>
        </p:nvCxnSpPr>
        <p:spPr>
          <a:xfrm flipV="1">
            <a:off x="71420" y="4102621"/>
            <a:ext cx="11602421" cy="215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EB4B9B6-849C-4176-B9D4-2D77470474CC}"/>
              </a:ext>
            </a:extLst>
          </p:cNvPr>
          <p:cNvSpPr/>
          <p:nvPr/>
        </p:nvSpPr>
        <p:spPr>
          <a:xfrm>
            <a:off x="167641" y="2906326"/>
            <a:ext cx="96042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DECbit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179DF-17F3-41BD-BD84-5B1412A3D5FA}"/>
              </a:ext>
            </a:extLst>
          </p:cNvPr>
          <p:cNvSpPr/>
          <p:nvPr/>
        </p:nvSpPr>
        <p:spPr>
          <a:xfrm>
            <a:off x="463175" y="2353573"/>
            <a:ext cx="77527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EB9E9-7805-4D18-B3C3-775E4976ADA8}"/>
              </a:ext>
            </a:extLst>
          </p:cNvPr>
          <p:cNvSpPr/>
          <p:nvPr/>
        </p:nvSpPr>
        <p:spPr>
          <a:xfrm>
            <a:off x="774613" y="1800819"/>
            <a:ext cx="959761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DUAL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120CE-E4C0-423D-B54E-A913505B465A}"/>
              </a:ext>
            </a:extLst>
          </p:cNvPr>
          <p:cNvSpPr/>
          <p:nvPr/>
        </p:nvSpPr>
        <p:spPr>
          <a:xfrm>
            <a:off x="463174" y="3459079"/>
            <a:ext cx="96042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Tahoe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BF832-E76D-44B0-900E-FBDC6A5B6BA9}"/>
              </a:ext>
            </a:extLst>
          </p:cNvPr>
          <p:cNvSpPr/>
          <p:nvPr/>
        </p:nvSpPr>
        <p:spPr>
          <a:xfrm>
            <a:off x="1501185" y="3446775"/>
            <a:ext cx="753982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Reno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FC587-658B-4C1F-AC17-8AC69D2C3A03}"/>
              </a:ext>
            </a:extLst>
          </p:cNvPr>
          <p:cNvSpPr/>
          <p:nvPr/>
        </p:nvSpPr>
        <p:spPr>
          <a:xfrm>
            <a:off x="2319710" y="3459079"/>
            <a:ext cx="1251685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New Reno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4A581A-AB0E-4D19-BDE7-6F8A4D723AA5}"/>
              </a:ext>
            </a:extLst>
          </p:cNvPr>
          <p:cNvSpPr/>
          <p:nvPr/>
        </p:nvSpPr>
        <p:spPr>
          <a:xfrm>
            <a:off x="2200980" y="2859504"/>
            <a:ext cx="77527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Vegas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302D33-2461-465F-B504-AF6CBEE5FC9E}"/>
              </a:ext>
            </a:extLst>
          </p:cNvPr>
          <p:cNvSpPr/>
          <p:nvPr/>
        </p:nvSpPr>
        <p:spPr>
          <a:xfrm>
            <a:off x="2361400" y="2255620"/>
            <a:ext cx="77527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SACK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E7A45-66D0-4C95-9100-6CAC37191794}"/>
              </a:ext>
            </a:extLst>
          </p:cNvPr>
          <p:cNvSpPr/>
          <p:nvPr/>
        </p:nvSpPr>
        <p:spPr>
          <a:xfrm>
            <a:off x="3224033" y="1702564"/>
            <a:ext cx="80668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EBCC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4B8D3-A02C-45F1-9830-85257EE4FB13}"/>
              </a:ext>
            </a:extLst>
          </p:cNvPr>
          <p:cNvSpPr/>
          <p:nvPr/>
        </p:nvSpPr>
        <p:spPr>
          <a:xfrm>
            <a:off x="4112175" y="1690447"/>
            <a:ext cx="1026625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Binomial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F7908-4B9A-4313-B3AE-A23FD28E7E2D}"/>
              </a:ext>
            </a:extLst>
          </p:cNvPr>
          <p:cNvSpPr/>
          <p:nvPr/>
        </p:nvSpPr>
        <p:spPr>
          <a:xfrm>
            <a:off x="3224033" y="2255620"/>
            <a:ext cx="1179778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Westwood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063A75-B1A8-4424-8BF1-271158936A2B}"/>
              </a:ext>
            </a:extLst>
          </p:cNvPr>
          <p:cNvSpPr/>
          <p:nvPr/>
        </p:nvSpPr>
        <p:spPr>
          <a:xfrm>
            <a:off x="4487382" y="2259804"/>
            <a:ext cx="724104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FAST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C29A65-E6D2-4CB8-82E7-FFFF81362310}"/>
              </a:ext>
            </a:extLst>
          </p:cNvPr>
          <p:cNvSpPr/>
          <p:nvPr/>
        </p:nvSpPr>
        <p:spPr>
          <a:xfrm>
            <a:off x="3057711" y="2873977"/>
            <a:ext cx="77527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Eifel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9C955-62B0-4EC8-93EC-3CD627662D33}"/>
              </a:ext>
            </a:extLst>
          </p:cNvPr>
          <p:cNvSpPr/>
          <p:nvPr/>
        </p:nvSpPr>
        <p:spPr>
          <a:xfrm>
            <a:off x="3914441" y="2866435"/>
            <a:ext cx="691053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Veno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76242-0100-48D8-8A80-D3114D2D52B7}"/>
              </a:ext>
            </a:extLst>
          </p:cNvPr>
          <p:cNvSpPr/>
          <p:nvPr/>
        </p:nvSpPr>
        <p:spPr>
          <a:xfrm>
            <a:off x="4699534" y="2873977"/>
            <a:ext cx="1376855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Compound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D19B16-501E-4F06-BA0F-86022B59E6F2}"/>
              </a:ext>
            </a:extLst>
          </p:cNvPr>
          <p:cNvSpPr/>
          <p:nvPr/>
        </p:nvSpPr>
        <p:spPr>
          <a:xfrm>
            <a:off x="6157844" y="2873977"/>
            <a:ext cx="116915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LEDBAT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731BC-D06D-4265-9CDD-967C047E0036}"/>
              </a:ext>
            </a:extLst>
          </p:cNvPr>
          <p:cNvSpPr/>
          <p:nvPr/>
        </p:nvSpPr>
        <p:spPr>
          <a:xfrm>
            <a:off x="3627374" y="3446775"/>
            <a:ext cx="672123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BIC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E4C440-4878-4B00-BA89-342EFAC1A7F2}"/>
              </a:ext>
            </a:extLst>
          </p:cNvPr>
          <p:cNvSpPr/>
          <p:nvPr/>
        </p:nvSpPr>
        <p:spPr>
          <a:xfrm>
            <a:off x="5195661" y="3453775"/>
            <a:ext cx="962182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Cubic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F18D39-2E59-4EBF-A6CF-75D1F7816417}"/>
              </a:ext>
            </a:extLst>
          </p:cNvPr>
          <p:cNvSpPr/>
          <p:nvPr/>
        </p:nvSpPr>
        <p:spPr>
          <a:xfrm>
            <a:off x="4355478" y="3446775"/>
            <a:ext cx="817282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H-TCP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4D37A6-E3B6-4463-8197-138E86041B87}"/>
              </a:ext>
            </a:extLst>
          </p:cNvPr>
          <p:cNvSpPr/>
          <p:nvPr/>
        </p:nvSpPr>
        <p:spPr>
          <a:xfrm>
            <a:off x="7107066" y="3446775"/>
            <a:ext cx="1076668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Sprout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4D00E-8842-4184-9A27-87222C43AC64}"/>
              </a:ext>
            </a:extLst>
          </p:cNvPr>
          <p:cNvSpPr/>
          <p:nvPr/>
        </p:nvSpPr>
        <p:spPr>
          <a:xfrm>
            <a:off x="7408458" y="2866435"/>
            <a:ext cx="775277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Verus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EE9DC8-FAAB-4F83-B2F0-DCA742422E8C}"/>
              </a:ext>
            </a:extLst>
          </p:cNvPr>
          <p:cNvSpPr/>
          <p:nvPr/>
        </p:nvSpPr>
        <p:spPr>
          <a:xfrm>
            <a:off x="8653894" y="2307719"/>
            <a:ext cx="88567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C2TCP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FEFEF9-DBEB-449D-AE5E-24D24C4522FD}"/>
              </a:ext>
            </a:extLst>
          </p:cNvPr>
          <p:cNvSpPr/>
          <p:nvPr/>
        </p:nvSpPr>
        <p:spPr>
          <a:xfrm>
            <a:off x="9068703" y="2871928"/>
            <a:ext cx="105380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DeepCC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528518-E767-4018-8E2C-E40115ECE37E}"/>
              </a:ext>
            </a:extLst>
          </p:cNvPr>
          <p:cNvSpPr/>
          <p:nvPr/>
        </p:nvSpPr>
        <p:spPr>
          <a:xfrm>
            <a:off x="7687143" y="2317338"/>
            <a:ext cx="919654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PCC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5285B7-DCB5-40A6-8D96-C58F4E97BCB9}"/>
              </a:ext>
            </a:extLst>
          </p:cNvPr>
          <p:cNvSpPr/>
          <p:nvPr/>
        </p:nvSpPr>
        <p:spPr>
          <a:xfrm>
            <a:off x="6233805" y="3439035"/>
            <a:ext cx="817282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PRR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9F4445-0B3F-44CC-A21F-78657E9CBB69}"/>
              </a:ext>
            </a:extLst>
          </p:cNvPr>
          <p:cNvSpPr/>
          <p:nvPr/>
        </p:nvSpPr>
        <p:spPr>
          <a:xfrm>
            <a:off x="8225944" y="3446775"/>
            <a:ext cx="1376933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PCC-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Vivace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2AD5B2-9EAE-402C-91C8-ADF895D259CC}"/>
              </a:ext>
            </a:extLst>
          </p:cNvPr>
          <p:cNvSpPr/>
          <p:nvPr/>
        </p:nvSpPr>
        <p:spPr>
          <a:xfrm>
            <a:off x="8242826" y="2857930"/>
            <a:ext cx="786534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BBR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81856B-B427-4792-8FFD-623E35F563BE}"/>
              </a:ext>
            </a:extLst>
          </p:cNvPr>
          <p:cNvSpPr/>
          <p:nvPr/>
        </p:nvSpPr>
        <p:spPr>
          <a:xfrm>
            <a:off x="1486655" y="4471953"/>
            <a:ext cx="960429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RED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40E4FE-BF4D-4332-B414-68B97F799BB7}"/>
              </a:ext>
            </a:extLst>
          </p:cNvPr>
          <p:cNvSpPr/>
          <p:nvPr/>
        </p:nvSpPr>
        <p:spPr>
          <a:xfrm>
            <a:off x="702874" y="5102014"/>
            <a:ext cx="869466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WFQ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E4E348-EE48-448A-A8FA-F0828BA1E083}"/>
              </a:ext>
            </a:extLst>
          </p:cNvPr>
          <p:cNvSpPr/>
          <p:nvPr/>
        </p:nvSpPr>
        <p:spPr>
          <a:xfrm>
            <a:off x="463842" y="4489849"/>
            <a:ext cx="959761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GPS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E1C80A-186D-4853-A5D5-284F56BD6C4F}"/>
              </a:ext>
            </a:extLst>
          </p:cNvPr>
          <p:cNvSpPr/>
          <p:nvPr/>
        </p:nvSpPr>
        <p:spPr>
          <a:xfrm>
            <a:off x="8597263" y="5762482"/>
            <a:ext cx="1383356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NACubic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DFBB2-AFA3-4D8B-B93F-1A47626AB5D9}"/>
              </a:ext>
            </a:extLst>
          </p:cNvPr>
          <p:cNvSpPr/>
          <p:nvPr/>
        </p:nvSpPr>
        <p:spPr>
          <a:xfrm>
            <a:off x="2555862" y="4484164"/>
            <a:ext cx="75398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ECN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40993F-A93F-4811-A5BD-02DD93CA6222}"/>
              </a:ext>
            </a:extLst>
          </p:cNvPr>
          <p:cNvSpPr/>
          <p:nvPr/>
        </p:nvSpPr>
        <p:spPr>
          <a:xfrm>
            <a:off x="8409848" y="5159266"/>
            <a:ext cx="1383357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NATCP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5B47CD-EF32-4477-99C4-EEF1213164AA}"/>
              </a:ext>
            </a:extLst>
          </p:cNvPr>
          <p:cNvSpPr/>
          <p:nvPr/>
        </p:nvSpPr>
        <p:spPr>
          <a:xfrm>
            <a:off x="3426283" y="5084047"/>
            <a:ext cx="775277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AVQ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428453-41C6-41F6-8775-6503C896EB09}"/>
              </a:ext>
            </a:extLst>
          </p:cNvPr>
          <p:cNvSpPr/>
          <p:nvPr/>
        </p:nvSpPr>
        <p:spPr>
          <a:xfrm>
            <a:off x="4298988" y="5112277"/>
            <a:ext cx="775277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RCP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F68492-4A98-4B5F-ADAE-1A7823105BE3}"/>
              </a:ext>
            </a:extLst>
          </p:cNvPr>
          <p:cNvSpPr/>
          <p:nvPr/>
        </p:nvSpPr>
        <p:spPr>
          <a:xfrm>
            <a:off x="4816479" y="4483324"/>
            <a:ext cx="806687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XCP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4B8155-C84D-4ADD-9FFA-923F1640057D}"/>
              </a:ext>
            </a:extLst>
          </p:cNvPr>
          <p:cNvSpPr/>
          <p:nvPr/>
        </p:nvSpPr>
        <p:spPr>
          <a:xfrm>
            <a:off x="5715798" y="4496386"/>
            <a:ext cx="1026625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DCTCP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4BC288-F039-491F-BF42-48B618D83CCC}"/>
              </a:ext>
            </a:extLst>
          </p:cNvPr>
          <p:cNvSpPr/>
          <p:nvPr/>
        </p:nvSpPr>
        <p:spPr>
          <a:xfrm>
            <a:off x="5174462" y="5129551"/>
            <a:ext cx="105934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VCP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D717F9-6D9B-4BE7-B730-EBEAFC81690F}"/>
              </a:ext>
            </a:extLst>
          </p:cNvPr>
          <p:cNvSpPr/>
          <p:nvPr/>
        </p:nvSpPr>
        <p:spPr>
          <a:xfrm>
            <a:off x="8895744" y="4468525"/>
            <a:ext cx="751858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ABC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8E0CDD-1114-4757-99B1-7FC669E26409}"/>
              </a:ext>
            </a:extLst>
          </p:cNvPr>
          <p:cNvSpPr/>
          <p:nvPr/>
        </p:nvSpPr>
        <p:spPr>
          <a:xfrm>
            <a:off x="3374734" y="4478059"/>
            <a:ext cx="1376855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CHOKe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716C4-20F0-49A2-85F6-A5A24BBD2995}"/>
              </a:ext>
            </a:extLst>
          </p:cNvPr>
          <p:cNvSpPr/>
          <p:nvPr/>
        </p:nvSpPr>
        <p:spPr>
          <a:xfrm>
            <a:off x="7856626" y="4478779"/>
            <a:ext cx="962181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FCP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CCAD60-6625-4045-A9B9-ABAD82A92B93}"/>
              </a:ext>
            </a:extLst>
          </p:cNvPr>
          <p:cNvSpPr/>
          <p:nvPr/>
        </p:nvSpPr>
        <p:spPr>
          <a:xfrm>
            <a:off x="6813900" y="4487580"/>
            <a:ext cx="96218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PDQ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6E5AF0-C53D-4343-861B-F1B7D8F86187}"/>
              </a:ext>
            </a:extLst>
          </p:cNvPr>
          <p:cNvSpPr/>
          <p:nvPr/>
        </p:nvSpPr>
        <p:spPr>
          <a:xfrm>
            <a:off x="7358240" y="5145649"/>
            <a:ext cx="962181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pFabric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FD35CF9-8E5A-4EDD-A60A-4010E8CF3EC6}"/>
              </a:ext>
            </a:extLst>
          </p:cNvPr>
          <p:cNvSpPr/>
          <p:nvPr/>
        </p:nvSpPr>
        <p:spPr>
          <a:xfrm>
            <a:off x="1789451" y="5072019"/>
            <a:ext cx="960429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BLUE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78CBBF-2C49-46CD-9B1C-0CA876AFB3A4}"/>
              </a:ext>
            </a:extLst>
          </p:cNvPr>
          <p:cNvSpPr/>
          <p:nvPr/>
        </p:nvSpPr>
        <p:spPr>
          <a:xfrm>
            <a:off x="6306632" y="5146732"/>
            <a:ext cx="96218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DeTail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9CE15E-FEB7-4083-9BD0-3F15A92950FF}"/>
              </a:ext>
            </a:extLst>
          </p:cNvPr>
          <p:cNvSpPr/>
          <p:nvPr/>
        </p:nvSpPr>
        <p:spPr>
          <a:xfrm>
            <a:off x="5562101" y="5734497"/>
            <a:ext cx="96218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CoDel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836D98-F1FC-4360-B429-38E9077B5352}"/>
              </a:ext>
            </a:extLst>
          </p:cNvPr>
          <p:cNvCxnSpPr/>
          <p:nvPr/>
        </p:nvCxnSpPr>
        <p:spPr>
          <a:xfrm>
            <a:off x="1486655" y="4027115"/>
            <a:ext cx="0" cy="19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DC2971-533F-439F-93D6-EC6C0D13C116}"/>
              </a:ext>
            </a:extLst>
          </p:cNvPr>
          <p:cNvCxnSpPr/>
          <p:nvPr/>
        </p:nvCxnSpPr>
        <p:spPr>
          <a:xfrm>
            <a:off x="3611920" y="4030345"/>
            <a:ext cx="0" cy="19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CDD6DE-9137-495C-A78D-86F983300D07}"/>
              </a:ext>
            </a:extLst>
          </p:cNvPr>
          <p:cNvCxnSpPr/>
          <p:nvPr/>
        </p:nvCxnSpPr>
        <p:spPr>
          <a:xfrm>
            <a:off x="6200885" y="4027115"/>
            <a:ext cx="0" cy="19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21FE95-3C2F-418A-8A4A-FDD595B5A4DD}"/>
              </a:ext>
            </a:extLst>
          </p:cNvPr>
          <p:cNvSpPr txBox="1"/>
          <p:nvPr/>
        </p:nvSpPr>
        <p:spPr>
          <a:xfrm>
            <a:off x="349045" y="4116394"/>
            <a:ext cx="7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Gill Sans"/>
              </a:rPr>
              <a:t>1980s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6F7646-49B5-4B3B-9135-BF5BBC4EF936}"/>
              </a:ext>
            </a:extLst>
          </p:cNvPr>
          <p:cNvSpPr txBox="1"/>
          <p:nvPr/>
        </p:nvSpPr>
        <p:spPr>
          <a:xfrm>
            <a:off x="2336329" y="4102621"/>
            <a:ext cx="7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Gill Sans"/>
              </a:rPr>
              <a:t>1990s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2210E1-A6CC-4E38-BB38-AFC8FA896837}"/>
              </a:ext>
            </a:extLst>
          </p:cNvPr>
          <p:cNvSpPr txBox="1"/>
          <p:nvPr/>
        </p:nvSpPr>
        <p:spPr>
          <a:xfrm>
            <a:off x="5127660" y="4127884"/>
            <a:ext cx="7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Gill Sans"/>
              </a:rPr>
              <a:t>2000s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407459-CC06-4119-931F-9104631BFA81}"/>
              </a:ext>
            </a:extLst>
          </p:cNvPr>
          <p:cNvSpPr txBox="1"/>
          <p:nvPr/>
        </p:nvSpPr>
        <p:spPr>
          <a:xfrm>
            <a:off x="7683590" y="4111224"/>
            <a:ext cx="7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Gill Sans"/>
              </a:rPr>
              <a:t>2010s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2AD0F4-AB7A-48F2-8AA3-1297BD8B0634}"/>
              </a:ext>
            </a:extLst>
          </p:cNvPr>
          <p:cNvSpPr/>
          <p:nvPr/>
        </p:nvSpPr>
        <p:spPr>
          <a:xfrm>
            <a:off x="10177183" y="2879880"/>
            <a:ext cx="105380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5F6703-9ED8-433F-8981-1A3CD73EC959}"/>
              </a:ext>
            </a:extLst>
          </p:cNvPr>
          <p:cNvSpPr/>
          <p:nvPr/>
        </p:nvSpPr>
        <p:spPr>
          <a:xfrm>
            <a:off x="10800322" y="2325163"/>
            <a:ext cx="105380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27DF18B-35A4-44D4-9409-3FBFF4AD5766}"/>
              </a:ext>
            </a:extLst>
          </p:cNvPr>
          <p:cNvSpPr/>
          <p:nvPr/>
        </p:nvSpPr>
        <p:spPr>
          <a:xfrm>
            <a:off x="9668398" y="3463850"/>
            <a:ext cx="105380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085D49-03AC-433C-8479-FB14D9AA5DC8}"/>
              </a:ext>
            </a:extLst>
          </p:cNvPr>
          <p:cNvSpPr/>
          <p:nvPr/>
        </p:nvSpPr>
        <p:spPr>
          <a:xfrm>
            <a:off x="10194744" y="5762482"/>
            <a:ext cx="1383356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72AC04-4BAC-417A-A618-013088FC0F09}"/>
              </a:ext>
            </a:extLst>
          </p:cNvPr>
          <p:cNvSpPr/>
          <p:nvPr/>
        </p:nvSpPr>
        <p:spPr>
          <a:xfrm>
            <a:off x="9839063" y="4467073"/>
            <a:ext cx="105934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C9ACAF-E130-4914-B7C5-F4812FED8815}"/>
              </a:ext>
            </a:extLst>
          </p:cNvPr>
          <p:cNvSpPr/>
          <p:nvPr/>
        </p:nvSpPr>
        <p:spPr>
          <a:xfrm>
            <a:off x="10971233" y="4484254"/>
            <a:ext cx="962182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33A8A7-1D22-4ABC-B9E6-1251457D457F}"/>
              </a:ext>
            </a:extLst>
          </p:cNvPr>
          <p:cNvSpPr/>
          <p:nvPr/>
        </p:nvSpPr>
        <p:spPr>
          <a:xfrm>
            <a:off x="9980619" y="5159266"/>
            <a:ext cx="1383356" cy="51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5F9D865-993D-4B12-B7BB-61ADAC23110E}"/>
              </a:ext>
            </a:extLst>
          </p:cNvPr>
          <p:cNvCxnSpPr/>
          <p:nvPr/>
        </p:nvCxnSpPr>
        <p:spPr>
          <a:xfrm>
            <a:off x="9690209" y="4051646"/>
            <a:ext cx="0" cy="19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90EEA4-52C0-4859-442A-C392753EDBEA}"/>
              </a:ext>
            </a:extLst>
          </p:cNvPr>
          <p:cNvSpPr/>
          <p:nvPr/>
        </p:nvSpPr>
        <p:spPr>
          <a:xfrm>
            <a:off x="9585368" y="2318452"/>
            <a:ext cx="116915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sym typeface="Gill Sans"/>
              </a:rPr>
              <a:t>Orca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7106B8-F02B-1809-5E8A-9EB4C47FB013}"/>
              </a:ext>
            </a:extLst>
          </p:cNvPr>
          <p:cNvSpPr/>
          <p:nvPr/>
        </p:nvSpPr>
        <p:spPr>
          <a:xfrm>
            <a:off x="10210247" y="1758067"/>
            <a:ext cx="1169159" cy="5176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  <a:sym typeface="Gill Sans"/>
              </a:rPr>
              <a:t>Reminis</a:t>
            </a:r>
            <a:endParaRPr lang="en-US" dirty="0">
              <a:solidFill>
                <a:prstClr val="white"/>
              </a:solidFill>
              <a:latin typeface="Calibri" panose="020F0502020204030204"/>
              <a:sym typeface="Gill San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A542C9-40BA-AB89-BC9D-CB24C4349203}"/>
              </a:ext>
            </a:extLst>
          </p:cNvPr>
          <p:cNvSpPr txBox="1"/>
          <p:nvPr/>
        </p:nvSpPr>
        <p:spPr>
          <a:xfrm>
            <a:off x="10109991" y="4098829"/>
            <a:ext cx="7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Gill Sans"/>
              </a:rPr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10756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0" grpId="0"/>
      <p:bldP spid="61" grpId="0"/>
      <p:bldP spid="62" grpId="0"/>
      <p:bldP spid="63" grpId="0"/>
      <p:bldP spid="68" grpId="0" animBg="1"/>
      <p:bldP spid="69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5" grpId="0" animBg="1"/>
      <p:bldP spid="27" grpId="0" animBg="1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89C524F4-526B-4157-BADA-67C0ECD93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329931-6558-4BA5-8ED5-69F9EE5D2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77660"/>
            <a:ext cx="5181600" cy="2990850"/>
          </a:xfrm>
          <a:prstGeom prst="rect">
            <a:avLst/>
          </a:prstGeom>
        </p:spPr>
      </p:pic>
      <p:pic>
        <p:nvPicPr>
          <p:cNvPr id="28" name="Picture 27" descr="A picture containing person, animal&#10;&#10;Description automatically generated">
            <a:extLst>
              <a:ext uri="{FF2B5EF4-FFF2-40B4-BE49-F238E27FC236}">
                <a16:creationId xmlns:a16="http://schemas.microsoft.com/office/drawing/2014/main" id="{766E5DBB-027C-41E0-A492-E575D336D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78" y="2877660"/>
            <a:ext cx="5812221" cy="31320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8D387C-F128-4934-9B8C-EBB504393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115" y="2359224"/>
            <a:ext cx="4415371" cy="401397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34BFCCE-6112-4F1C-8FE9-57ACA004E47C}"/>
              </a:ext>
            </a:extLst>
          </p:cNvPr>
          <p:cNvSpPr txBox="1">
            <a:spLocks/>
          </p:cNvSpPr>
          <p:nvPr/>
        </p:nvSpPr>
        <p:spPr>
          <a:xfrm>
            <a:off x="6439984" y="2116426"/>
            <a:ext cx="199200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8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prstClr val="black"/>
                </a:solidFill>
                <a:latin typeface="Calibri Light" panose="020F0302020204030204"/>
                <a:sym typeface="Gill Sans"/>
              </a:rPr>
              <a:t>Stadia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47DE-4E9F-206C-9DCE-21D7B7B72C89}"/>
              </a:ext>
            </a:extLst>
          </p:cNvPr>
          <p:cNvSpPr txBox="1"/>
          <p:nvPr/>
        </p:nvSpPr>
        <p:spPr>
          <a:xfrm>
            <a:off x="6513322" y="5982499"/>
            <a:ext cx="171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095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  <a:cs typeface="+mn-cs"/>
                <a:sym typeface="Gill Sans"/>
              </a:rPr>
              <a:t>Discontinued!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3C9B72-2350-3A81-1592-0FCD099F9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Why is that and 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6947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Deployed TCP CC schemes . . .</a:t>
            </a:r>
            <a:endParaRPr lang="en-US" dirty="0"/>
          </a:p>
        </p:txBody>
      </p:sp>
      <p:sp>
        <p:nvSpPr>
          <p:cNvPr id="17961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06400" y="1397003"/>
            <a:ext cx="7366000" cy="4729164"/>
          </a:xfrm>
        </p:spPr>
        <p:txBody>
          <a:bodyPr/>
          <a:lstStyle/>
          <a:p>
            <a:r>
              <a:rPr lang="en-US" dirty="0"/>
              <a:t>The latest Linux Kernel alone includes more than 15 different TCP CC flavors!</a:t>
            </a:r>
          </a:p>
          <a:p>
            <a:pPr lvl="1"/>
            <a:r>
              <a:rPr lang="en-US" sz="2000" b="1" dirty="0"/>
              <a:t>TCP Cubic (the default TCP)</a:t>
            </a:r>
          </a:p>
          <a:p>
            <a:pPr lvl="1"/>
            <a:r>
              <a:rPr lang="en-US" sz="2000" dirty="0"/>
              <a:t>Vegas </a:t>
            </a:r>
          </a:p>
          <a:p>
            <a:pPr lvl="1"/>
            <a:r>
              <a:rPr lang="en-US" sz="2000" dirty="0"/>
              <a:t>BBR</a:t>
            </a:r>
          </a:p>
          <a:p>
            <a:pPr lvl="1"/>
            <a:r>
              <a:rPr lang="en-US" sz="2000" dirty="0"/>
              <a:t>TCP Reno </a:t>
            </a:r>
          </a:p>
          <a:p>
            <a:pPr lvl="1"/>
            <a:r>
              <a:rPr lang="en-US" sz="2000" dirty="0"/>
              <a:t>BIC </a:t>
            </a:r>
          </a:p>
          <a:p>
            <a:pPr lvl="1"/>
            <a:r>
              <a:rPr lang="en-US" sz="2000" dirty="0"/>
              <a:t>CDG</a:t>
            </a:r>
          </a:p>
          <a:p>
            <a:pPr lvl="1"/>
            <a:r>
              <a:rPr lang="en-US" sz="2000" dirty="0"/>
              <a:t>DCTCP</a:t>
            </a:r>
          </a:p>
          <a:p>
            <a:pPr lvl="1"/>
            <a:r>
              <a:rPr lang="en-US" sz="2000" dirty="0"/>
              <a:t>Westwood </a:t>
            </a:r>
          </a:p>
          <a:p>
            <a:pPr lvl="1"/>
            <a:r>
              <a:rPr lang="en-US" sz="2000" dirty="0"/>
              <a:t>Highspeed TCP</a:t>
            </a:r>
          </a:p>
          <a:p>
            <a:pPr lvl="1" algn="l" rtl="0"/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Illinois</a:t>
            </a:r>
          </a:p>
          <a:p>
            <a:pPr lvl="1"/>
            <a:r>
              <a:rPr lang="en-US" sz="2000" dirty="0" err="1"/>
              <a:t>Veno</a:t>
            </a:r>
            <a:endParaRPr lang="en-US" sz="2000" dirty="0"/>
          </a:p>
          <a:p>
            <a:pPr lvl="1"/>
            <a:r>
              <a:rPr lang="en-US" sz="2000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99D4EB-8297-4BEB-9A94-5E74BB2A48D2}"/>
              </a:ext>
            </a:extLst>
          </p:cNvPr>
          <p:cNvSpPr txBox="1"/>
          <p:nvPr/>
        </p:nvSpPr>
        <p:spPr>
          <a:xfrm>
            <a:off x="4419600" y="5512361"/>
            <a:ext cx="728953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change your CC algorithm. e.g., in Linux: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sudo </a:t>
            </a:r>
            <a:r>
              <a:rPr lang="en-US" sz="1600" b="1" dirty="0" err="1">
                <a:solidFill>
                  <a:srgbClr val="C00000"/>
                </a:solidFill>
              </a:rPr>
              <a:t>sysctl</a:t>
            </a:r>
            <a:r>
              <a:rPr lang="en-US" sz="1600" b="1" dirty="0">
                <a:solidFill>
                  <a:srgbClr val="C00000"/>
                </a:solidFill>
              </a:rPr>
              <a:t> -w net.ipv4.tcp_congestion_control=“</a:t>
            </a:r>
            <a:r>
              <a:rPr lang="en-US" sz="1600" b="1" dirty="0" err="1">
                <a:solidFill>
                  <a:srgbClr val="C00000"/>
                </a:solidFill>
              </a:rPr>
              <a:t>vegas</a:t>
            </a:r>
            <a:r>
              <a:rPr lang="en-US" sz="1600" b="1" dirty="0">
                <a:solidFill>
                  <a:srgbClr val="C0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854823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TCP Congestion Control and Adapting CWND</a:t>
            </a:r>
          </a:p>
        </p:txBody>
      </p:sp>
      <p:sp>
        <p:nvSpPr>
          <p:cNvPr id="177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12192000" cy="5664199"/>
          </a:xfrm>
        </p:spPr>
        <p:txBody>
          <a:bodyPr>
            <a:normAutofit/>
          </a:bodyPr>
          <a:lstStyle/>
          <a:p>
            <a:r>
              <a:rPr lang="en-US" dirty="0"/>
              <a:t>Congestion window (</a:t>
            </a:r>
            <a:r>
              <a:rPr lang="en-US" dirty="0" err="1"/>
              <a:t>cwnd</a:t>
            </a:r>
            <a:r>
              <a:rPr lang="en-US" dirty="0"/>
              <a:t>) in congestion control is the equivalent of receiver window in flow control.</a:t>
            </a:r>
          </a:p>
          <a:p>
            <a:pPr lvl="1"/>
            <a:r>
              <a:rPr lang="en-US" dirty="0" err="1"/>
              <a:t>cwnd</a:t>
            </a:r>
            <a:r>
              <a:rPr lang="en-US" dirty="0"/>
              <a:t> determines the maximum # of unacknowledged bytes sender can have in transit.</a:t>
            </a:r>
          </a:p>
          <a:p>
            <a:r>
              <a:rPr lang="en-US" dirty="0"/>
              <a:t>TCP sets W = min{congestion window, receiver window}</a:t>
            </a:r>
          </a:p>
          <a:p>
            <a:pPr lvl="1"/>
            <a:r>
              <a:rPr lang="en-US" i="1" dirty="0"/>
              <a:t>i.e.</a:t>
            </a:r>
            <a:r>
              <a:rPr lang="en-US" dirty="0"/>
              <a:t>, send at the rate of the slowest component: receiver or network</a:t>
            </a:r>
          </a:p>
          <a:p>
            <a:endParaRPr lang="en-US" dirty="0"/>
          </a:p>
          <a:p>
            <a:r>
              <a:rPr lang="en-US" dirty="0"/>
              <a:t>Dynamically update the </a:t>
            </a:r>
            <a:r>
              <a:rPr lang="en-US" dirty="0" err="1"/>
              <a:t>cwnd</a:t>
            </a:r>
            <a:endParaRPr lang="en-US" dirty="0"/>
          </a:p>
          <a:p>
            <a:pPr lvl="1"/>
            <a:r>
              <a:rPr lang="en-US" dirty="0"/>
              <a:t>Decrease upon losing a packet: backing off</a:t>
            </a:r>
          </a:p>
          <a:p>
            <a:pPr lvl="1"/>
            <a:r>
              <a:rPr lang="en-US" dirty="0"/>
              <a:t>Increase upon success: optimistically exploring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Cubic (2008)*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8F206-9CFE-8FB5-3F46-D8E69F160028}"/>
              </a:ext>
            </a:extLst>
          </p:cNvPr>
          <p:cNvSpPr txBox="1"/>
          <p:nvPr/>
        </p:nvSpPr>
        <p:spPr>
          <a:xfrm>
            <a:off x="500871" y="6352083"/>
            <a:ext cx="728953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* Won’t be covered on the final exam</a:t>
            </a: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344F2057-1D15-429D-4855-F6CE60ACD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512" y="4106862"/>
            <a:ext cx="2130425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6830EB7D-E50A-AB98-D6A9-8E159286A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9100" y="3587749"/>
            <a:ext cx="1108075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A1A92-3E14-3FD3-5AB9-1851B4CA1B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15397" y="4309098"/>
            <a:ext cx="83516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378" eaLnBrk="1" hangingPunct="1"/>
            <a:r>
              <a:rPr lang="en-US" altLang="en-US" i="1">
                <a:solidFill>
                  <a:prstClr val="black"/>
                </a:solidFill>
              </a:rPr>
              <a:t>cwnd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56C673A8-EE74-FD51-CD4C-274F3BCB9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612" y="3713163"/>
            <a:ext cx="104413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378" eaLnBrk="1" hangingPunct="1"/>
            <a:r>
              <a:rPr lang="en-US" altLang="en-US" sz="2000" dirty="0">
                <a:solidFill>
                  <a:prstClr val="black"/>
                </a:solidFill>
              </a:rPr>
              <a:t>Timeout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69EA5A3C-F33A-0E16-B3DD-674886C4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936" y="4833938"/>
            <a:ext cx="125996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378" eaLnBrk="1" hangingPunct="1"/>
            <a:r>
              <a:rPr lang="en-US" altLang="en-US" sz="2000" dirty="0">
                <a:solidFill>
                  <a:prstClr val="black"/>
                </a:solidFill>
              </a:rPr>
              <a:t>Slow Start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AD690FE-1146-0AF6-CD2F-6B1878F6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537" y="2981325"/>
            <a:ext cx="260350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378" eaLnBrk="1" hangingPunct="1"/>
            <a:r>
              <a:rPr lang="en-US" altLang="en-US" sz="2000">
                <a:solidFill>
                  <a:prstClr val="black"/>
                </a:solidFill>
              </a:rPr>
              <a:t>CUBIC Function</a:t>
            </a:r>
          </a:p>
        </p:txBody>
      </p:sp>
      <p:sp>
        <p:nvSpPr>
          <p:cNvPr id="21" name="Arc 7">
            <a:extLst>
              <a:ext uri="{FF2B5EF4-FFF2-40B4-BE49-F238E27FC236}">
                <a16:creationId xmlns:a16="http://schemas.microsoft.com/office/drawing/2014/main" id="{9D54C018-9F96-2816-BC70-D4990B68577E}"/>
              </a:ext>
            </a:extLst>
          </p:cNvPr>
          <p:cNvSpPr>
            <a:spLocks/>
          </p:cNvSpPr>
          <p:nvPr/>
        </p:nvSpPr>
        <p:spPr bwMode="auto">
          <a:xfrm>
            <a:off x="1592536" y="4114799"/>
            <a:ext cx="1530350" cy="212883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57150" cap="rnd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51E31491-CEF9-4869-4F45-D61B11DB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2886" y="4106862"/>
            <a:ext cx="29845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864DB07D-957F-CF88-FC32-FB6580883B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1336" y="4087813"/>
            <a:ext cx="0" cy="2128837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Line 3">
            <a:extLst>
              <a:ext uri="{FF2B5EF4-FFF2-40B4-BE49-F238E27FC236}">
                <a16:creationId xmlns:a16="http://schemas.microsoft.com/office/drawing/2014/main" id="{B5312D2A-7AFA-0BEC-C4D7-7E87CBB00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2536" y="3036887"/>
            <a:ext cx="0" cy="3206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A1B43B54-EA3B-46F6-AF10-C278E46A0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675" y="3686175"/>
            <a:ext cx="101149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378" eaLnBrk="1" hangingPunct="1"/>
            <a:r>
              <a:rPr lang="en-US" altLang="en-US" sz="2000" i="1">
                <a:solidFill>
                  <a:prstClr val="black"/>
                </a:solidFill>
              </a:rPr>
              <a:t>cwnd</a:t>
            </a:r>
            <a:r>
              <a:rPr lang="en-US" altLang="en-US" sz="2000" i="1" baseline="-25000">
                <a:solidFill>
                  <a:prstClr val="black"/>
                </a:solidFill>
              </a:rPr>
              <a:t>max</a:t>
            </a:r>
          </a:p>
        </p:txBody>
      </p:sp>
      <p:sp>
        <p:nvSpPr>
          <p:cNvPr id="26" name="Line 14">
            <a:extLst>
              <a:ext uri="{FF2B5EF4-FFF2-40B4-BE49-F238E27FC236}">
                <a16:creationId xmlns:a16="http://schemas.microsoft.com/office/drawing/2014/main" id="{87AA5CED-8A18-FB19-7F6B-FA71E8670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9099" y="3587750"/>
            <a:ext cx="0" cy="140493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Line 4">
            <a:extLst>
              <a:ext uri="{FF2B5EF4-FFF2-40B4-BE49-F238E27FC236}">
                <a16:creationId xmlns:a16="http://schemas.microsoft.com/office/drawing/2014/main" id="{3860DF90-E2BE-1599-0D02-AA9C03797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962" y="6245225"/>
            <a:ext cx="8526463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6BC394A1-0BC8-6B79-63F3-EAD2EE469DC8}"/>
              </a:ext>
            </a:extLst>
          </p:cNvPr>
          <p:cNvSpPr/>
          <p:nvPr/>
        </p:nvSpPr>
        <p:spPr>
          <a:xfrm>
            <a:off x="3413400" y="4114800"/>
            <a:ext cx="1989137" cy="2111375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Freeform 46">
            <a:extLst>
              <a:ext uri="{FF2B5EF4-FFF2-40B4-BE49-F238E27FC236}">
                <a16:creationId xmlns:a16="http://schemas.microsoft.com/office/drawing/2014/main" id="{D622C3F8-464A-E4B0-5219-BE3663C6016F}"/>
              </a:ext>
            </a:extLst>
          </p:cNvPr>
          <p:cNvSpPr/>
          <p:nvPr/>
        </p:nvSpPr>
        <p:spPr>
          <a:xfrm rot="10800000">
            <a:off x="5332687" y="3587750"/>
            <a:ext cx="493713" cy="523875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47">
            <a:extLst>
              <a:ext uri="{FF2B5EF4-FFF2-40B4-BE49-F238E27FC236}">
                <a16:creationId xmlns:a16="http://schemas.microsoft.com/office/drawing/2014/main" id="{F41AFCD4-3A24-6237-055D-5B1F8564154E}"/>
              </a:ext>
            </a:extLst>
          </p:cNvPr>
          <p:cNvSpPr/>
          <p:nvPr/>
        </p:nvSpPr>
        <p:spPr>
          <a:xfrm>
            <a:off x="5839100" y="3587750"/>
            <a:ext cx="1323975" cy="1404938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Line 14">
            <a:extLst>
              <a:ext uri="{FF2B5EF4-FFF2-40B4-BE49-F238E27FC236}">
                <a16:creationId xmlns:a16="http://schemas.microsoft.com/office/drawing/2014/main" id="{C088F283-862B-805D-B804-F15512DFB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4024" y="3587750"/>
            <a:ext cx="0" cy="140493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EB3E8C10-F161-BF66-A4B8-442C8F9F8DCB}"/>
              </a:ext>
            </a:extLst>
          </p:cNvPr>
          <p:cNvSpPr/>
          <p:nvPr/>
        </p:nvSpPr>
        <p:spPr>
          <a:xfrm>
            <a:off x="7137674" y="3587750"/>
            <a:ext cx="1323975" cy="1404938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628070-90E6-E4D1-74E2-0D9D9372D0FB}"/>
              </a:ext>
            </a:extLst>
          </p:cNvPr>
          <p:cNvSpPr/>
          <p:nvPr/>
        </p:nvSpPr>
        <p:spPr>
          <a:xfrm>
            <a:off x="7251974" y="3535363"/>
            <a:ext cx="1362075" cy="86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AB81A4DA-36A1-602A-03CD-1D5AE89ACB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4025" y="3587749"/>
            <a:ext cx="712787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CDC11959-D46F-2D71-1AAB-B3F92415B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3261" y="4397375"/>
            <a:ext cx="6350" cy="1019175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Freeform 53">
            <a:extLst>
              <a:ext uri="{FF2B5EF4-FFF2-40B4-BE49-F238E27FC236}">
                <a16:creationId xmlns:a16="http://schemas.microsoft.com/office/drawing/2014/main" id="{D838C99E-30CB-8818-3EE7-F96ACD2A1D38}"/>
              </a:ext>
            </a:extLst>
          </p:cNvPr>
          <p:cNvSpPr/>
          <p:nvPr/>
        </p:nvSpPr>
        <p:spPr>
          <a:xfrm>
            <a:off x="7396436" y="4411662"/>
            <a:ext cx="952500" cy="1011237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 54">
            <a:extLst>
              <a:ext uri="{FF2B5EF4-FFF2-40B4-BE49-F238E27FC236}">
                <a16:creationId xmlns:a16="http://schemas.microsoft.com/office/drawing/2014/main" id="{C1471158-F9B4-A303-92AD-813D877EF639}"/>
              </a:ext>
            </a:extLst>
          </p:cNvPr>
          <p:cNvSpPr/>
          <p:nvPr/>
        </p:nvSpPr>
        <p:spPr>
          <a:xfrm rot="10800000">
            <a:off x="8320361" y="3557587"/>
            <a:ext cx="798513" cy="849312"/>
          </a:xfrm>
          <a:custGeom>
            <a:avLst/>
            <a:gdLst>
              <a:gd name="connsiteX0" fmla="*/ 0 w 2686639"/>
              <a:gd name="connsiteY0" fmla="*/ 2517309 h 2517309"/>
              <a:gd name="connsiteX1" fmla="*/ 1112363 w 2686639"/>
              <a:gd name="connsiteY1" fmla="*/ 415132 h 2517309"/>
              <a:gd name="connsiteX2" fmla="*/ 2686639 w 2686639"/>
              <a:gd name="connsiteY2" fmla="*/ 352 h 25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639" h="2517309">
                <a:moveTo>
                  <a:pt x="0" y="2517309"/>
                </a:moveTo>
                <a:cubicBezTo>
                  <a:pt x="332295" y="1675967"/>
                  <a:pt x="664590" y="834625"/>
                  <a:pt x="1112363" y="415132"/>
                </a:cubicBezTo>
                <a:cubicBezTo>
                  <a:pt x="1560136" y="-4361"/>
                  <a:pt x="2123387" y="-2005"/>
                  <a:pt x="2686639" y="35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3B32650E-B7A7-BA10-1807-C7CB30E64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8175" y="4397374"/>
            <a:ext cx="1651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378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ounded Rectangle 45">
            <a:extLst>
              <a:ext uri="{FF2B5EF4-FFF2-40B4-BE49-F238E27FC236}">
                <a16:creationId xmlns:a16="http://schemas.microsoft.com/office/drawing/2014/main" id="{587AB492-3437-7A23-9BA6-ECE34A655DDD}"/>
              </a:ext>
            </a:extLst>
          </p:cNvPr>
          <p:cNvSpPr/>
          <p:nvPr/>
        </p:nvSpPr>
        <p:spPr>
          <a:xfrm>
            <a:off x="3681687" y="3408363"/>
            <a:ext cx="2490788" cy="169227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8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2B9705-EDC7-6530-3938-C0369A91F9F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961085" y="5416550"/>
            <a:ext cx="1506537" cy="407988"/>
            <a:chOff x="678928" y="4863146"/>
            <a:chExt cx="5721881" cy="807759"/>
          </a:xfrm>
        </p:grpSpPr>
        <p:sp>
          <p:nvSpPr>
            <p:cNvPr id="41" name="Rectangular Callout 56">
              <a:extLst>
                <a:ext uri="{FF2B5EF4-FFF2-40B4-BE49-F238E27FC236}">
                  <a16:creationId xmlns:a16="http://schemas.microsoft.com/office/drawing/2014/main" id="{7F805D03-90B2-40D8-56D6-026776E71AAA}"/>
                </a:ext>
              </a:extLst>
            </p:cNvPr>
            <p:cNvSpPr/>
            <p:nvPr/>
          </p:nvSpPr>
          <p:spPr>
            <a:xfrm>
              <a:off x="1191446" y="4875718"/>
              <a:ext cx="5180463" cy="795187"/>
            </a:xfrm>
            <a:prstGeom prst="wedgeRectCallout">
              <a:avLst>
                <a:gd name="adj1" fmla="val 38925"/>
                <a:gd name="adj2" fmla="val -13655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914378">
                <a:defRPr/>
              </a:pPr>
              <a:endParaRPr lang="en-US" sz="200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107A9-6BBB-92C5-9C02-8FFCE93C7509}"/>
                </a:ext>
              </a:extLst>
            </p:cNvPr>
            <p:cNvSpPr txBox="1"/>
            <p:nvPr/>
          </p:nvSpPr>
          <p:spPr>
            <a:xfrm>
              <a:off x="678928" y="4863146"/>
              <a:ext cx="5721881" cy="731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dirty="0">
                  <a:solidFill>
                    <a:sysClr val="window" lastClr="FFFFFF"/>
                  </a:solidFill>
                  <a:latin typeface="Calibri" panose="020F0502020204030204"/>
                </a:rPr>
                <a:t>Fast ramp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2E574D-E7FF-4CC6-6552-05BC2D5D163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05600" y="4491038"/>
            <a:ext cx="1144587" cy="657225"/>
            <a:chOff x="1191443" y="4863146"/>
            <a:chExt cx="5209363" cy="1398648"/>
          </a:xfrm>
        </p:grpSpPr>
        <p:sp>
          <p:nvSpPr>
            <p:cNvPr id="44" name="Rectangular Callout 59">
              <a:extLst>
                <a:ext uri="{FF2B5EF4-FFF2-40B4-BE49-F238E27FC236}">
                  <a16:creationId xmlns:a16="http://schemas.microsoft.com/office/drawing/2014/main" id="{1861AF70-EA83-8042-F08D-7E07DB67174B}"/>
                </a:ext>
              </a:extLst>
            </p:cNvPr>
            <p:cNvSpPr/>
            <p:nvPr/>
          </p:nvSpPr>
          <p:spPr>
            <a:xfrm>
              <a:off x="1191443" y="4876660"/>
              <a:ext cx="5180462" cy="1385134"/>
            </a:xfrm>
            <a:prstGeom prst="wedgeRectCallout">
              <a:avLst>
                <a:gd name="adj1" fmla="val 5814"/>
                <a:gd name="adj2" fmla="val -938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914378">
                <a:defRPr/>
              </a:pPr>
              <a:endParaRPr lang="en-US" sz="200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DFC101-FEB4-0904-0D76-C072CB7A2331}"/>
                </a:ext>
              </a:extLst>
            </p:cNvPr>
            <p:cNvSpPr txBox="1"/>
            <p:nvPr/>
          </p:nvSpPr>
          <p:spPr>
            <a:xfrm>
              <a:off x="1220344" y="4863146"/>
              <a:ext cx="5180462" cy="13754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378">
                <a:defRPr/>
              </a:pPr>
              <a:r>
                <a:rPr lang="en-US" dirty="0">
                  <a:solidFill>
                    <a:sysClr val="window" lastClr="FFFFFF"/>
                  </a:solidFill>
                  <a:latin typeface="Calibri" panose="020F0502020204030204"/>
                </a:rPr>
                <a:t>Stable</a:t>
              </a:r>
            </a:p>
            <a:p>
              <a:pPr defTabSz="914378">
                <a:defRPr/>
              </a:pPr>
              <a:r>
                <a:rPr lang="en-US" dirty="0">
                  <a:solidFill>
                    <a:sysClr val="window" lastClr="FFFFFF"/>
                  </a:solidFill>
                  <a:latin typeface="Calibri" panose="020F0502020204030204"/>
                </a:rPr>
                <a:t>Region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A22D4-289A-B29B-93B8-B033DAA20DE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58187" y="2654299"/>
            <a:ext cx="2468563" cy="706438"/>
            <a:chOff x="1191443" y="4863146"/>
            <a:chExt cx="5209363" cy="1398648"/>
          </a:xfrm>
        </p:grpSpPr>
        <p:sp>
          <p:nvSpPr>
            <p:cNvPr id="47" name="Rectangular Callout 62">
              <a:extLst>
                <a:ext uri="{FF2B5EF4-FFF2-40B4-BE49-F238E27FC236}">
                  <a16:creationId xmlns:a16="http://schemas.microsoft.com/office/drawing/2014/main" id="{D1493FDC-32E2-1B5D-6FE2-3124837EA460}"/>
                </a:ext>
              </a:extLst>
            </p:cNvPr>
            <p:cNvSpPr/>
            <p:nvPr/>
          </p:nvSpPr>
          <p:spPr>
            <a:xfrm>
              <a:off x="1191443" y="4875718"/>
              <a:ext cx="5182562" cy="1386076"/>
            </a:xfrm>
            <a:prstGeom prst="wedgeRectCallout">
              <a:avLst>
                <a:gd name="adj1" fmla="val 60038"/>
                <a:gd name="adj2" fmla="val 11119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914378">
                <a:defRPr/>
              </a:pPr>
              <a:endParaRPr lang="en-US" sz="200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B0302D-EDF4-795C-0E7B-9213D9B1841F}"/>
                </a:ext>
              </a:extLst>
            </p:cNvPr>
            <p:cNvSpPr txBox="1"/>
            <p:nvPr/>
          </p:nvSpPr>
          <p:spPr>
            <a:xfrm>
              <a:off x="1218246" y="4863146"/>
              <a:ext cx="5182560" cy="12796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378">
                <a:defRPr/>
              </a:pPr>
              <a:r>
                <a:rPr lang="en-US" dirty="0">
                  <a:solidFill>
                    <a:sysClr val="window" lastClr="FFFFFF"/>
                  </a:solidFill>
                  <a:latin typeface="Calibri" panose="020F0502020204030204"/>
                </a:rPr>
                <a:t>Slowly accelerate to probe for bandwidth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18A846-5B19-F1D1-6C28-A7A437919D71}"/>
              </a:ext>
            </a:extLst>
          </p:cNvPr>
          <p:cNvSpPr/>
          <p:nvPr/>
        </p:nvSpPr>
        <p:spPr>
          <a:xfrm>
            <a:off x="2139732" y="1371444"/>
            <a:ext cx="8036911" cy="111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92" indent="-342892" defTabSz="914378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Less wasted bandwidth due to fast ramp up</a:t>
            </a:r>
          </a:p>
          <a:p>
            <a:pPr marL="342892" indent="-342892" defTabSz="914378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Stable region and slow acceleration help maintain fairness</a:t>
            </a:r>
          </a:p>
        </p:txBody>
      </p:sp>
    </p:spTree>
    <p:extLst>
      <p:ext uri="{BB962C8B-B14F-4D97-AF65-F5344CB8AC3E}">
        <p14:creationId xmlns:p14="http://schemas.microsoft.com/office/powerpoint/2010/main" val="2449924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5" grpId="0"/>
      <p:bldP spid="39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Principles of congestion control</a:t>
            </a:r>
          </a:p>
          <a:p>
            <a:pPr lvl="1"/>
            <a:r>
              <a:rPr lang="en-US" dirty="0"/>
              <a:t>Learning that congestion is occurring</a:t>
            </a:r>
          </a:p>
          <a:p>
            <a:pPr lvl="1"/>
            <a:r>
              <a:rPr lang="en-US" dirty="0"/>
              <a:t>Adapting to alleviate the congestion</a:t>
            </a:r>
          </a:p>
          <a:p>
            <a:r>
              <a:rPr lang="en-US" dirty="0"/>
              <a:t>TCP congestion control</a:t>
            </a:r>
          </a:p>
          <a:p>
            <a:pPr lvl="1"/>
            <a:r>
              <a:rPr lang="en-US" dirty="0"/>
              <a:t>Additive-increase, multiplicative-decrease</a:t>
            </a:r>
          </a:p>
          <a:p>
            <a:pPr lvl="1"/>
            <a:r>
              <a:rPr lang="en-US" dirty="0"/>
              <a:t>Slow start and slow-start restart</a:t>
            </a:r>
          </a:p>
          <a:p>
            <a:r>
              <a:rPr lang="en-US" dirty="0">
                <a:solidFill>
                  <a:srgbClr val="C00000"/>
                </a:solidFill>
              </a:rPr>
              <a:t>Related TCP mechanisms</a:t>
            </a:r>
          </a:p>
          <a:p>
            <a:pPr lvl="1"/>
            <a:r>
              <a:rPr lang="en-US" dirty="0"/>
              <a:t>Nagle’s algorithm and delayed acknowledgments</a:t>
            </a:r>
          </a:p>
          <a:p>
            <a:r>
              <a:rPr lang="en-US" dirty="0"/>
              <a:t>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39291257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TCP Mechanisms</a:t>
            </a:r>
          </a:p>
        </p:txBody>
      </p:sp>
      <p:sp>
        <p:nvSpPr>
          <p:cNvPr id="17961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Nagle’s Algorithm and Delayed ACK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Nagle’s Algorithm</a:t>
            </a:r>
          </a:p>
        </p:txBody>
      </p:sp>
      <p:sp>
        <p:nvSpPr>
          <p:cNvPr id="179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Interactive applications</a:t>
            </a:r>
          </a:p>
          <a:p>
            <a:pPr lvl="1"/>
            <a:r>
              <a:rPr lang="en-US" dirty="0"/>
              <a:t>Telnet, </a:t>
            </a:r>
            <a:r>
              <a:rPr lang="en-US" dirty="0" err="1"/>
              <a:t>ssh</a:t>
            </a:r>
            <a:r>
              <a:rPr lang="en-US" dirty="0"/>
              <a:t> and rlogin</a:t>
            </a:r>
          </a:p>
          <a:p>
            <a:pPr lvl="1"/>
            <a:r>
              <a:rPr lang="en-US" dirty="0"/>
              <a:t>Generate many small packets (e.g., keystrokes)</a:t>
            </a:r>
          </a:p>
          <a:p>
            <a:r>
              <a:rPr lang="en-US" dirty="0"/>
              <a:t>Small packets are wasteful</a:t>
            </a:r>
          </a:p>
          <a:p>
            <a:pPr lvl="1"/>
            <a:r>
              <a:rPr lang="en-US" dirty="0"/>
              <a:t>Mostly header (e.g., 40 bytes of header, 1 byte of data)</a:t>
            </a:r>
          </a:p>
          <a:p>
            <a:r>
              <a:rPr lang="en-US" dirty="0"/>
              <a:t>Appealing to reduce the number of packets</a:t>
            </a:r>
          </a:p>
          <a:p>
            <a:pPr lvl="1"/>
            <a:r>
              <a:rPr lang="en-US" dirty="0"/>
              <a:t>Could force every packet to have some minimum size</a:t>
            </a:r>
          </a:p>
          <a:p>
            <a:pPr lvl="1"/>
            <a:r>
              <a:rPr lang="en-US" dirty="0"/>
              <a:t>… but, what if the person doesn’t type more characters?</a:t>
            </a:r>
          </a:p>
          <a:p>
            <a:r>
              <a:rPr lang="en-US" dirty="0"/>
              <a:t>Need to balance competing trade-offs</a:t>
            </a:r>
          </a:p>
          <a:p>
            <a:pPr lvl="1"/>
            <a:r>
              <a:rPr lang="en-US" dirty="0"/>
              <a:t>Send larger packets</a:t>
            </a:r>
          </a:p>
          <a:p>
            <a:pPr lvl="1"/>
            <a:r>
              <a:rPr lang="en-US" dirty="0"/>
              <a:t>… but don’t introduce much delay by waiting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Nagle’s Algorithm</a:t>
            </a:r>
          </a:p>
        </p:txBody>
      </p:sp>
      <p:sp>
        <p:nvSpPr>
          <p:cNvPr id="180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Wait if the amount of data is small</a:t>
            </a:r>
          </a:p>
          <a:p>
            <a:pPr lvl="1"/>
            <a:r>
              <a:rPr lang="en-US" dirty="0"/>
              <a:t>Smaller than Maximum Segment Size (MSS)</a:t>
            </a:r>
          </a:p>
          <a:p>
            <a:r>
              <a:rPr lang="en-US" dirty="0"/>
              <a:t>And some other packet is already in flight</a:t>
            </a:r>
          </a:p>
          <a:p>
            <a:pPr lvl="1"/>
            <a:r>
              <a:rPr lang="en-US" i="1" dirty="0"/>
              <a:t>i.e.</a:t>
            </a:r>
            <a:r>
              <a:rPr lang="en-US" dirty="0"/>
              <a:t>, still awaiting the ACKs for previous packets</a:t>
            </a:r>
          </a:p>
          <a:p>
            <a:r>
              <a:rPr lang="en-US" dirty="0"/>
              <a:t>That is, send at most one small packet per RTT</a:t>
            </a:r>
          </a:p>
          <a:p>
            <a:pPr lvl="1"/>
            <a:r>
              <a:rPr lang="en-US" dirty="0"/>
              <a:t>… by waiting until all outstanding ACKs have arrived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Influence on performance</a:t>
            </a:r>
          </a:p>
          <a:p>
            <a:pPr lvl="1"/>
            <a:r>
              <a:rPr lang="en-US" dirty="0"/>
              <a:t>Interactive applications: enables batching of bytes</a:t>
            </a:r>
          </a:p>
          <a:p>
            <a:pPr lvl="1"/>
            <a:r>
              <a:rPr lang="en-US" dirty="0"/>
              <a:t>Bulk transfer: transmits in MSS-sized packets anyway</a:t>
            </a:r>
          </a:p>
        </p:txBody>
      </p:sp>
      <p:sp>
        <p:nvSpPr>
          <p:cNvPr id="1800196" name="Rectangle 4"/>
          <p:cNvSpPr>
            <a:spLocks noChangeArrowheads="1"/>
          </p:cNvSpPr>
          <p:nvPr/>
        </p:nvSpPr>
        <p:spPr bwMode="auto">
          <a:xfrm>
            <a:off x="3062289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197" name="Rectangle 5"/>
          <p:cNvSpPr>
            <a:spLocks noChangeArrowheads="1"/>
          </p:cNvSpPr>
          <p:nvPr/>
        </p:nvSpPr>
        <p:spPr bwMode="auto">
          <a:xfrm>
            <a:off x="3600451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198" name="Rectangle 6"/>
          <p:cNvSpPr>
            <a:spLocks noChangeArrowheads="1"/>
          </p:cNvSpPr>
          <p:nvPr/>
        </p:nvSpPr>
        <p:spPr bwMode="auto">
          <a:xfrm>
            <a:off x="4291014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199" name="Rectangle 7"/>
          <p:cNvSpPr>
            <a:spLocks noChangeArrowheads="1"/>
          </p:cNvSpPr>
          <p:nvPr/>
        </p:nvSpPr>
        <p:spPr bwMode="auto">
          <a:xfrm>
            <a:off x="4943476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200" name="Text Box 8"/>
          <p:cNvSpPr txBox="1">
            <a:spLocks noChangeArrowheads="1"/>
          </p:cNvSpPr>
          <p:nvPr/>
        </p:nvSpPr>
        <p:spPr bwMode="auto">
          <a:xfrm>
            <a:off x="5789614" y="4327526"/>
            <a:ext cx="536575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vs.</a:t>
            </a:r>
          </a:p>
        </p:txBody>
      </p:sp>
      <p:sp>
        <p:nvSpPr>
          <p:cNvPr id="1800201" name="Rectangle 9"/>
          <p:cNvSpPr>
            <a:spLocks noChangeArrowheads="1"/>
          </p:cNvSpPr>
          <p:nvPr/>
        </p:nvSpPr>
        <p:spPr bwMode="auto">
          <a:xfrm>
            <a:off x="6634164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202" name="Rectangle 10"/>
          <p:cNvSpPr>
            <a:spLocks noChangeArrowheads="1"/>
          </p:cNvSpPr>
          <p:nvPr/>
        </p:nvSpPr>
        <p:spPr bwMode="auto">
          <a:xfrm>
            <a:off x="7516813" y="4429126"/>
            <a:ext cx="652462" cy="246063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203" name="Rectangle 11"/>
          <p:cNvSpPr>
            <a:spLocks noChangeArrowheads="1"/>
          </p:cNvSpPr>
          <p:nvPr/>
        </p:nvSpPr>
        <p:spPr bwMode="auto">
          <a:xfrm>
            <a:off x="8515351" y="4429125"/>
            <a:ext cx="346075" cy="230188"/>
          </a:xfrm>
          <a:prstGeom prst="rect">
            <a:avLst/>
          </a:prstGeom>
          <a:solidFill>
            <a:srgbClr val="0000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204" name="Freeform 12"/>
          <p:cNvSpPr>
            <a:spLocks/>
          </p:cNvSpPr>
          <p:nvPr/>
        </p:nvSpPr>
        <p:spPr bwMode="auto">
          <a:xfrm>
            <a:off x="6826250" y="4044951"/>
            <a:ext cx="730250" cy="346075"/>
          </a:xfrm>
          <a:custGeom>
            <a:avLst/>
            <a:gdLst/>
            <a:ahLst/>
            <a:cxnLst>
              <a:cxn ang="0">
                <a:pos x="0" y="218"/>
              </a:cxn>
              <a:cxn ang="0">
                <a:pos x="218" y="0"/>
              </a:cxn>
              <a:cxn ang="0">
                <a:pos x="460" y="218"/>
              </a:cxn>
            </a:cxnLst>
            <a:rect l="0" t="0" r="r" b="b"/>
            <a:pathLst>
              <a:path w="460" h="218">
                <a:moveTo>
                  <a:pt x="0" y="218"/>
                </a:moveTo>
                <a:cubicBezTo>
                  <a:pt x="70" y="109"/>
                  <a:pt x="141" y="0"/>
                  <a:pt x="218" y="0"/>
                </a:cubicBezTo>
                <a:cubicBezTo>
                  <a:pt x="295" y="0"/>
                  <a:pt x="377" y="109"/>
                  <a:pt x="460" y="218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0205" name="Text Box 13"/>
          <p:cNvSpPr txBox="1">
            <a:spLocks noChangeArrowheads="1"/>
          </p:cNvSpPr>
          <p:nvPr/>
        </p:nvSpPr>
        <p:spPr bwMode="auto">
          <a:xfrm>
            <a:off x="7418388" y="3829051"/>
            <a:ext cx="736600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solidFill>
                  <a:srgbClr val="FF3300"/>
                </a:solidFill>
              </a:rPr>
              <a:t>ACK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Delayed ACK</a:t>
            </a:r>
          </a:p>
        </p:txBody>
      </p:sp>
      <p:sp>
        <p:nvSpPr>
          <p:cNvPr id="180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TCP traffic is often bidirectional</a:t>
            </a:r>
          </a:p>
          <a:p>
            <a:pPr lvl="1"/>
            <a:r>
              <a:rPr lang="en-US"/>
              <a:t>Data traveling in both directions</a:t>
            </a:r>
          </a:p>
          <a:p>
            <a:pPr lvl="1"/>
            <a:r>
              <a:rPr lang="en-US"/>
              <a:t>ACKs traveling in both directions</a:t>
            </a:r>
          </a:p>
          <a:p>
            <a:r>
              <a:rPr lang="en-US"/>
              <a:t>ACK packets have high overhead</a:t>
            </a:r>
          </a:p>
          <a:p>
            <a:pPr lvl="1"/>
            <a:r>
              <a:rPr lang="en-US"/>
              <a:t>40 bytes for the IP header and TCP header</a:t>
            </a:r>
          </a:p>
          <a:p>
            <a:pPr lvl="1"/>
            <a:r>
              <a:rPr lang="en-US"/>
              <a:t>… and zero data traffic</a:t>
            </a:r>
          </a:p>
          <a:p>
            <a:r>
              <a:rPr lang="en-US"/>
              <a:t>Piggybacking is appealing</a:t>
            </a:r>
          </a:p>
          <a:p>
            <a:pPr lvl="1"/>
            <a:r>
              <a:rPr lang="en-US"/>
              <a:t>Host B can send an ACK to host A</a:t>
            </a:r>
          </a:p>
          <a:p>
            <a:pPr lvl="1"/>
            <a:r>
              <a:rPr lang="en-US"/>
              <a:t>… as part of a data packet from B to A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Header Allows Piggybacking</a:t>
            </a:r>
          </a:p>
        </p:txBody>
      </p:sp>
      <p:sp>
        <p:nvSpPr>
          <p:cNvPr id="1804290" name="Rectangle 2"/>
          <p:cNvSpPr>
            <a:spLocks noChangeArrowheads="1"/>
          </p:cNvSpPr>
          <p:nvPr/>
        </p:nvSpPr>
        <p:spPr bwMode="auto">
          <a:xfrm>
            <a:off x="2133600" y="12192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4292" name="Rectangle 4"/>
          <p:cNvSpPr>
            <a:spLocks noChangeArrowheads="1"/>
          </p:cNvSpPr>
          <p:nvPr/>
        </p:nvSpPr>
        <p:spPr bwMode="auto">
          <a:xfrm>
            <a:off x="4859338" y="15240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293" name="Text Box 5"/>
          <p:cNvSpPr txBox="1">
            <a:spLocks noChangeArrowheads="1"/>
          </p:cNvSpPr>
          <p:nvPr/>
        </p:nvSpPr>
        <p:spPr bwMode="auto">
          <a:xfrm>
            <a:off x="5240339" y="1570039"/>
            <a:ext cx="1495425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Source port</a:t>
            </a:r>
          </a:p>
        </p:txBody>
      </p:sp>
      <p:sp>
        <p:nvSpPr>
          <p:cNvPr id="1804294" name="Rectangle 6"/>
          <p:cNvSpPr>
            <a:spLocks noChangeArrowheads="1"/>
          </p:cNvSpPr>
          <p:nvPr/>
        </p:nvSpPr>
        <p:spPr bwMode="auto">
          <a:xfrm>
            <a:off x="7221538" y="15240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295" name="Text Box 7"/>
          <p:cNvSpPr txBox="1">
            <a:spLocks noChangeArrowheads="1"/>
          </p:cNvSpPr>
          <p:nvPr/>
        </p:nvSpPr>
        <p:spPr bwMode="auto">
          <a:xfrm>
            <a:off x="7373938" y="1570039"/>
            <a:ext cx="1962150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Destination port</a:t>
            </a:r>
          </a:p>
        </p:txBody>
      </p:sp>
      <p:sp>
        <p:nvSpPr>
          <p:cNvPr id="1804296" name="Rectangle 8"/>
          <p:cNvSpPr>
            <a:spLocks noChangeArrowheads="1"/>
          </p:cNvSpPr>
          <p:nvPr/>
        </p:nvSpPr>
        <p:spPr bwMode="auto">
          <a:xfrm>
            <a:off x="4859338" y="2057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297" name="Text Box 9"/>
          <p:cNvSpPr txBox="1">
            <a:spLocks noChangeArrowheads="1"/>
          </p:cNvSpPr>
          <p:nvPr/>
        </p:nvSpPr>
        <p:spPr bwMode="auto">
          <a:xfrm>
            <a:off x="6154738" y="2103439"/>
            <a:ext cx="2259012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Sequence number</a:t>
            </a:r>
          </a:p>
        </p:txBody>
      </p:sp>
      <p:sp>
        <p:nvSpPr>
          <p:cNvPr id="1804298" name="Rectangle 10"/>
          <p:cNvSpPr>
            <a:spLocks noChangeArrowheads="1"/>
          </p:cNvSpPr>
          <p:nvPr/>
        </p:nvSpPr>
        <p:spPr bwMode="auto">
          <a:xfrm>
            <a:off x="4859338" y="25146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299" name="Text Box 11"/>
          <p:cNvSpPr txBox="1">
            <a:spLocks noChangeArrowheads="1"/>
          </p:cNvSpPr>
          <p:nvPr/>
        </p:nvSpPr>
        <p:spPr bwMode="auto">
          <a:xfrm>
            <a:off x="6154739" y="2560639"/>
            <a:ext cx="2287587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00FF"/>
                </a:solidFill>
              </a:rPr>
              <a:t>Acknowledgment</a:t>
            </a:r>
          </a:p>
        </p:txBody>
      </p:sp>
      <p:sp>
        <p:nvSpPr>
          <p:cNvPr id="1804300" name="Rectangle 12"/>
          <p:cNvSpPr>
            <a:spLocks noChangeArrowheads="1"/>
          </p:cNvSpPr>
          <p:nvPr/>
        </p:nvSpPr>
        <p:spPr bwMode="auto">
          <a:xfrm>
            <a:off x="4859338" y="29718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01" name="Rectangle 13"/>
          <p:cNvSpPr>
            <a:spLocks noChangeArrowheads="1"/>
          </p:cNvSpPr>
          <p:nvPr/>
        </p:nvSpPr>
        <p:spPr bwMode="auto">
          <a:xfrm>
            <a:off x="7297738" y="29718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02" name="Text Box 14"/>
          <p:cNvSpPr txBox="1">
            <a:spLocks noChangeArrowheads="1"/>
          </p:cNvSpPr>
          <p:nvPr/>
        </p:nvSpPr>
        <p:spPr bwMode="auto">
          <a:xfrm>
            <a:off x="7362826" y="3044826"/>
            <a:ext cx="2303463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Advertised window</a:t>
            </a:r>
          </a:p>
        </p:txBody>
      </p:sp>
      <p:sp>
        <p:nvSpPr>
          <p:cNvPr id="1804303" name="Text Box 15"/>
          <p:cNvSpPr txBox="1">
            <a:spLocks noChangeArrowheads="1"/>
          </p:cNvSpPr>
          <p:nvPr/>
        </p:nvSpPr>
        <p:spPr bwMode="auto">
          <a:xfrm>
            <a:off x="4789488" y="3048001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HdrLen</a:t>
            </a:r>
          </a:p>
        </p:txBody>
      </p:sp>
      <p:sp>
        <p:nvSpPr>
          <p:cNvPr id="1804304" name="Line 16"/>
          <p:cNvSpPr>
            <a:spLocks noChangeShapeType="1"/>
          </p:cNvSpPr>
          <p:nvPr/>
        </p:nvSpPr>
        <p:spPr bwMode="auto">
          <a:xfrm>
            <a:off x="5773738" y="2971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05" name="Line 17"/>
          <p:cNvSpPr>
            <a:spLocks noChangeShapeType="1"/>
          </p:cNvSpPr>
          <p:nvPr/>
        </p:nvSpPr>
        <p:spPr bwMode="auto">
          <a:xfrm>
            <a:off x="6230938" y="2971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06" name="Text Box 18"/>
          <p:cNvSpPr txBox="1">
            <a:spLocks noChangeArrowheads="1"/>
          </p:cNvSpPr>
          <p:nvPr/>
        </p:nvSpPr>
        <p:spPr bwMode="auto">
          <a:xfrm>
            <a:off x="6443663" y="3059114"/>
            <a:ext cx="806450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Flags</a:t>
            </a:r>
          </a:p>
        </p:txBody>
      </p:sp>
      <p:sp>
        <p:nvSpPr>
          <p:cNvPr id="1804307" name="Text Box 19"/>
          <p:cNvSpPr txBox="1">
            <a:spLocks noChangeArrowheads="1"/>
          </p:cNvSpPr>
          <p:nvPr/>
        </p:nvSpPr>
        <p:spPr bwMode="auto">
          <a:xfrm>
            <a:off x="5849939" y="3094039"/>
            <a:ext cx="325437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804308" name="Rectangle 20"/>
          <p:cNvSpPr>
            <a:spLocks noChangeArrowheads="1"/>
          </p:cNvSpPr>
          <p:nvPr/>
        </p:nvSpPr>
        <p:spPr bwMode="auto">
          <a:xfrm>
            <a:off x="4859338" y="35052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09" name="Rectangle 21"/>
          <p:cNvSpPr>
            <a:spLocks noChangeArrowheads="1"/>
          </p:cNvSpPr>
          <p:nvPr/>
        </p:nvSpPr>
        <p:spPr bwMode="auto">
          <a:xfrm>
            <a:off x="7297738" y="35052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10" name="Text Box 22"/>
          <p:cNvSpPr txBox="1">
            <a:spLocks noChangeArrowheads="1"/>
          </p:cNvSpPr>
          <p:nvPr/>
        </p:nvSpPr>
        <p:spPr bwMode="auto">
          <a:xfrm>
            <a:off x="5224463" y="3592514"/>
            <a:ext cx="1384300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Checksum</a:t>
            </a:r>
          </a:p>
        </p:txBody>
      </p:sp>
      <p:sp>
        <p:nvSpPr>
          <p:cNvPr id="1804311" name="Text Box 23"/>
          <p:cNvSpPr txBox="1">
            <a:spLocks noChangeArrowheads="1"/>
          </p:cNvSpPr>
          <p:nvPr/>
        </p:nvSpPr>
        <p:spPr bwMode="auto">
          <a:xfrm>
            <a:off x="7586664" y="3592514"/>
            <a:ext cx="1792287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Urgent pointer</a:t>
            </a:r>
          </a:p>
        </p:txBody>
      </p:sp>
      <p:sp>
        <p:nvSpPr>
          <p:cNvPr id="1804312" name="Rectangle 24"/>
          <p:cNvSpPr>
            <a:spLocks noChangeArrowheads="1"/>
          </p:cNvSpPr>
          <p:nvPr/>
        </p:nvSpPr>
        <p:spPr bwMode="auto">
          <a:xfrm>
            <a:off x="4859338" y="40386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4313" name="Text Box 25"/>
          <p:cNvSpPr txBox="1">
            <a:spLocks noChangeArrowheads="1"/>
          </p:cNvSpPr>
          <p:nvPr/>
        </p:nvSpPr>
        <p:spPr bwMode="auto">
          <a:xfrm>
            <a:off x="6307139" y="4084639"/>
            <a:ext cx="2187575" cy="3968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Options (variable)</a:t>
            </a:r>
          </a:p>
        </p:txBody>
      </p:sp>
      <p:sp>
        <p:nvSpPr>
          <p:cNvPr id="1804314" name="Rectangle 26"/>
          <p:cNvSpPr>
            <a:spLocks noChangeArrowheads="1"/>
          </p:cNvSpPr>
          <p:nvPr/>
        </p:nvSpPr>
        <p:spPr bwMode="auto">
          <a:xfrm>
            <a:off x="4859338" y="44958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40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804315" name="Text Box 27"/>
          <p:cNvSpPr txBox="1">
            <a:spLocks noChangeArrowheads="1"/>
          </p:cNvSpPr>
          <p:nvPr/>
        </p:nvSpPr>
        <p:spPr bwMode="auto">
          <a:xfrm>
            <a:off x="2176463" y="2400301"/>
            <a:ext cx="876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Flags:</a:t>
            </a:r>
          </a:p>
        </p:txBody>
      </p:sp>
      <p:sp>
        <p:nvSpPr>
          <p:cNvPr id="1804316" name="Text Box 28"/>
          <p:cNvSpPr txBox="1">
            <a:spLocks noChangeArrowheads="1"/>
          </p:cNvSpPr>
          <p:nvPr/>
        </p:nvSpPr>
        <p:spPr bwMode="auto">
          <a:xfrm>
            <a:off x="3030538" y="2435226"/>
            <a:ext cx="7493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</a:rPr>
              <a:t>SYN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FIN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RST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PSH</a:t>
            </a:r>
          </a:p>
          <a:p>
            <a:pPr eaLnBrk="0" hangingPunct="0"/>
            <a:r>
              <a:rPr lang="en-US" sz="2000">
                <a:solidFill>
                  <a:srgbClr val="000000"/>
                </a:solidFill>
              </a:rPr>
              <a:t>URG</a:t>
            </a:r>
          </a:p>
          <a:p>
            <a:pPr eaLnBrk="0" hangingPunct="0"/>
            <a:r>
              <a:rPr lang="en-US" sz="2000" b="1">
                <a:solidFill>
                  <a:srgbClr val="0000FF"/>
                </a:solidFill>
              </a:rPr>
              <a:t>ACK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Piggybacking</a:t>
            </a:r>
          </a:p>
        </p:txBody>
      </p:sp>
      <p:sp>
        <p:nvSpPr>
          <p:cNvPr id="1806339" name="Line 3"/>
          <p:cNvSpPr>
            <a:spLocks noChangeShapeType="1"/>
          </p:cNvSpPr>
          <p:nvPr/>
        </p:nvSpPr>
        <p:spPr bwMode="auto">
          <a:xfrm rot="5400000" flipV="1">
            <a:off x="5744370" y="1410495"/>
            <a:ext cx="287337" cy="1603375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40" name="Line 4"/>
          <p:cNvSpPr>
            <a:spLocks noChangeShapeType="1"/>
          </p:cNvSpPr>
          <p:nvPr/>
        </p:nvSpPr>
        <p:spPr bwMode="auto">
          <a:xfrm rot="5400000">
            <a:off x="5734845" y="1948657"/>
            <a:ext cx="300037" cy="1574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41" name="Line 5"/>
          <p:cNvSpPr>
            <a:spLocks noChangeShapeType="1"/>
          </p:cNvSpPr>
          <p:nvPr/>
        </p:nvSpPr>
        <p:spPr bwMode="auto">
          <a:xfrm rot="5400000" flipV="1">
            <a:off x="5646738" y="2606675"/>
            <a:ext cx="457200" cy="160020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42" name="Text Box 6"/>
          <p:cNvSpPr txBox="1">
            <a:spLocks noChangeArrowheads="1"/>
          </p:cNvSpPr>
          <p:nvPr/>
        </p:nvSpPr>
        <p:spPr bwMode="auto">
          <a:xfrm rot="605430">
            <a:off x="5551489" y="1725614"/>
            <a:ext cx="663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806343" name="Text Box 7"/>
          <p:cNvSpPr txBox="1">
            <a:spLocks noChangeArrowheads="1"/>
          </p:cNvSpPr>
          <p:nvPr/>
        </p:nvSpPr>
        <p:spPr bwMode="auto">
          <a:xfrm rot="10146980" flipH="1" flipV="1">
            <a:off x="5222875" y="2351089"/>
            <a:ext cx="1409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FF3300"/>
                </a:solidFill>
                <a:latin typeface="Times New Roman" pitchFamily="18" charset="0"/>
              </a:rPr>
              <a:t>Data+ACK</a:t>
            </a:r>
          </a:p>
        </p:txBody>
      </p:sp>
      <p:sp>
        <p:nvSpPr>
          <p:cNvPr id="1806344" name="Text Box 8"/>
          <p:cNvSpPr txBox="1">
            <a:spLocks noChangeArrowheads="1"/>
          </p:cNvSpPr>
          <p:nvPr/>
        </p:nvSpPr>
        <p:spPr bwMode="auto">
          <a:xfrm rot="1044999">
            <a:off x="5780089" y="3133726"/>
            <a:ext cx="663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806345" name="Line 9"/>
          <p:cNvSpPr>
            <a:spLocks noChangeShapeType="1"/>
          </p:cNvSpPr>
          <p:nvPr/>
        </p:nvSpPr>
        <p:spPr bwMode="auto">
          <a:xfrm rot="5400000">
            <a:off x="4768057" y="3764757"/>
            <a:ext cx="3813175" cy="4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46" name="Line 10"/>
          <p:cNvSpPr>
            <a:spLocks noChangeShapeType="1"/>
          </p:cNvSpPr>
          <p:nvPr/>
        </p:nvSpPr>
        <p:spPr bwMode="auto">
          <a:xfrm rot="5400000">
            <a:off x="3197226" y="3738563"/>
            <a:ext cx="3759200" cy="349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47" name="Text Box 11"/>
          <p:cNvSpPr txBox="1">
            <a:spLocks noChangeArrowheads="1"/>
          </p:cNvSpPr>
          <p:nvPr/>
        </p:nvSpPr>
        <p:spPr bwMode="auto">
          <a:xfrm>
            <a:off x="4910138" y="14097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1806348" name="Text Box 12"/>
          <p:cNvSpPr txBox="1">
            <a:spLocks noChangeArrowheads="1"/>
          </p:cNvSpPr>
          <p:nvPr/>
        </p:nvSpPr>
        <p:spPr bwMode="auto">
          <a:xfrm>
            <a:off x="6477000" y="1371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806349" name="Line 13"/>
          <p:cNvSpPr>
            <a:spLocks noChangeShapeType="1"/>
          </p:cNvSpPr>
          <p:nvPr/>
        </p:nvSpPr>
        <p:spPr bwMode="auto">
          <a:xfrm rot="5400000">
            <a:off x="5734845" y="3161507"/>
            <a:ext cx="300037" cy="1574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50" name="Text Box 14"/>
          <p:cNvSpPr txBox="1">
            <a:spLocks noChangeArrowheads="1"/>
          </p:cNvSpPr>
          <p:nvPr/>
        </p:nvSpPr>
        <p:spPr bwMode="auto">
          <a:xfrm rot="10146980" flipH="1" flipV="1">
            <a:off x="5146675" y="3563939"/>
            <a:ext cx="1409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FF3300"/>
                </a:solidFill>
                <a:latin typeface="Times New Roman" pitchFamily="18" charset="0"/>
              </a:rPr>
              <a:t>ACK</a:t>
            </a:r>
          </a:p>
        </p:txBody>
      </p:sp>
      <p:sp>
        <p:nvSpPr>
          <p:cNvPr id="1806351" name="Line 15"/>
          <p:cNvSpPr>
            <a:spLocks noChangeShapeType="1"/>
          </p:cNvSpPr>
          <p:nvPr/>
        </p:nvSpPr>
        <p:spPr bwMode="auto">
          <a:xfrm rot="5400000">
            <a:off x="5734845" y="3542507"/>
            <a:ext cx="300037" cy="1574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52" name="Text Box 16"/>
          <p:cNvSpPr txBox="1">
            <a:spLocks noChangeArrowheads="1"/>
          </p:cNvSpPr>
          <p:nvPr/>
        </p:nvSpPr>
        <p:spPr bwMode="auto">
          <a:xfrm rot="10146980" flipH="1" flipV="1">
            <a:off x="5222875" y="3944939"/>
            <a:ext cx="1409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FF3300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806353" name="Line 17"/>
          <p:cNvSpPr>
            <a:spLocks noChangeShapeType="1"/>
          </p:cNvSpPr>
          <p:nvPr/>
        </p:nvSpPr>
        <p:spPr bwMode="auto">
          <a:xfrm rot="5400000" flipV="1">
            <a:off x="5668963" y="4106863"/>
            <a:ext cx="457200" cy="160020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6354" name="Text Box 18"/>
          <p:cNvSpPr txBox="1">
            <a:spLocks noChangeArrowheads="1"/>
          </p:cNvSpPr>
          <p:nvPr/>
        </p:nvSpPr>
        <p:spPr bwMode="auto">
          <a:xfrm rot="1044999">
            <a:off x="5289551" y="4583114"/>
            <a:ext cx="1471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Data + ACK</a:t>
            </a:r>
          </a:p>
        </p:txBody>
      </p:sp>
      <p:sp>
        <p:nvSpPr>
          <p:cNvPr id="1806355" name="Text Box 19"/>
          <p:cNvSpPr txBox="1">
            <a:spLocks noChangeArrowheads="1"/>
          </p:cNvSpPr>
          <p:nvPr/>
        </p:nvSpPr>
        <p:spPr bwMode="auto">
          <a:xfrm>
            <a:off x="6902451" y="2178051"/>
            <a:ext cx="2441575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B has data to send</a:t>
            </a:r>
          </a:p>
        </p:txBody>
      </p:sp>
      <p:sp>
        <p:nvSpPr>
          <p:cNvPr id="1806356" name="Text Box 20"/>
          <p:cNvSpPr txBox="1">
            <a:spLocks noChangeArrowheads="1"/>
          </p:cNvSpPr>
          <p:nvPr/>
        </p:nvSpPr>
        <p:spPr bwMode="auto">
          <a:xfrm>
            <a:off x="2524126" y="4406901"/>
            <a:ext cx="2441575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A has data to send</a:t>
            </a:r>
          </a:p>
        </p:txBody>
      </p:sp>
      <p:sp>
        <p:nvSpPr>
          <p:cNvPr id="1806357" name="Text Box 21"/>
          <p:cNvSpPr txBox="1">
            <a:spLocks noChangeArrowheads="1"/>
          </p:cNvSpPr>
          <p:nvPr/>
        </p:nvSpPr>
        <p:spPr bwMode="auto">
          <a:xfrm>
            <a:off x="6688138" y="3471864"/>
            <a:ext cx="3556000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/>
              <a:t>B doesn’t have data to send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6340" grpId="0" animBg="1"/>
      <p:bldP spid="1806341" grpId="0" animBg="1"/>
      <p:bldP spid="1806343" grpId="0"/>
      <p:bldP spid="1806344" grpId="0"/>
      <p:bldP spid="1806349" grpId="0" animBg="1"/>
      <p:bldP spid="1806350" grpId="0"/>
      <p:bldP spid="1806351" grpId="0" animBg="1"/>
      <p:bldP spid="1806352" grpId="0"/>
      <p:bldP spid="1806353" grpId="0" animBg="1"/>
      <p:bldP spid="1806354" grpId="0"/>
      <p:bldP spid="1806355" grpId="0"/>
      <p:bldP spid="1806356" grpId="0"/>
      <p:bldP spid="18063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Additive Increase, Multiplicative Decrease</a:t>
            </a:r>
          </a:p>
        </p:txBody>
      </p:sp>
      <p:sp>
        <p:nvSpPr>
          <p:cNvPr id="177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12192000" cy="5791200"/>
          </a:xfrm>
        </p:spPr>
        <p:txBody>
          <a:bodyPr/>
          <a:lstStyle/>
          <a:p>
            <a:r>
              <a:rPr lang="en-US" dirty="0"/>
              <a:t>How much to increase and decrease?</a:t>
            </a:r>
          </a:p>
          <a:p>
            <a:pPr lvl="1"/>
            <a:r>
              <a:rPr lang="en-US" dirty="0"/>
              <a:t>Increase linearly, decrease multiplicatively</a:t>
            </a:r>
          </a:p>
          <a:p>
            <a:pPr lvl="2"/>
            <a:r>
              <a:rPr lang="en-US" dirty="0"/>
              <a:t>Additive Increase and Multiplicative Decrease is a necessary condition for stability of TCP.</a:t>
            </a:r>
          </a:p>
          <a:p>
            <a:pPr lvl="1"/>
            <a:r>
              <a:rPr lang="en-US" dirty="0"/>
              <a:t>Intuition: Consequences of over-sized window are much worse than having an under-sized window</a:t>
            </a:r>
          </a:p>
          <a:p>
            <a:pPr lvl="2"/>
            <a:r>
              <a:rPr lang="en-US" dirty="0"/>
              <a:t>Over-sized window: packets dropped and retransmitted</a:t>
            </a:r>
          </a:p>
          <a:p>
            <a:pPr lvl="2"/>
            <a:r>
              <a:rPr lang="en-US" dirty="0"/>
              <a:t>Under-sized window: somewhat lower throughput</a:t>
            </a:r>
          </a:p>
          <a:p>
            <a:r>
              <a:rPr lang="en-US" dirty="0"/>
              <a:t>Multiplicative decrease</a:t>
            </a:r>
          </a:p>
          <a:p>
            <a:pPr lvl="1"/>
            <a:r>
              <a:rPr lang="en-US" dirty="0"/>
              <a:t>On loss of packet, divide </a:t>
            </a:r>
            <a:r>
              <a:rPr lang="en-US" dirty="0" err="1"/>
              <a:t>cwnd</a:t>
            </a:r>
            <a:r>
              <a:rPr lang="en-US" dirty="0"/>
              <a:t> in half</a:t>
            </a:r>
          </a:p>
          <a:p>
            <a:r>
              <a:rPr lang="en-US" dirty="0"/>
              <a:t>Additive increase</a:t>
            </a:r>
          </a:p>
          <a:p>
            <a:pPr lvl="1"/>
            <a:r>
              <a:rPr lang="en-US" dirty="0"/>
              <a:t>On success for last window of data, increase </a:t>
            </a:r>
            <a:r>
              <a:rPr lang="en-US" dirty="0" err="1"/>
              <a:t>cwnd</a:t>
            </a:r>
            <a:r>
              <a:rPr lang="en-US" dirty="0"/>
              <a:t> linearly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Implementation of Additive Increase</a:t>
            </a:r>
          </a:p>
        </p:txBody>
      </p:sp>
      <p:sp>
        <p:nvSpPr>
          <p:cNvPr id="1938435" name="Line 3"/>
          <p:cNvSpPr>
            <a:spLocks noChangeShapeType="1"/>
          </p:cNvSpPr>
          <p:nvPr/>
        </p:nvSpPr>
        <p:spPr bwMode="auto">
          <a:xfrm>
            <a:off x="2819400" y="1900237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36" name="Line 4"/>
          <p:cNvSpPr>
            <a:spLocks noChangeShapeType="1"/>
          </p:cNvSpPr>
          <p:nvPr/>
        </p:nvSpPr>
        <p:spPr bwMode="auto">
          <a:xfrm>
            <a:off x="2743200" y="3729037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37" name="Line 5"/>
          <p:cNvSpPr>
            <a:spLocks noChangeShapeType="1"/>
          </p:cNvSpPr>
          <p:nvPr/>
        </p:nvSpPr>
        <p:spPr bwMode="auto">
          <a:xfrm>
            <a:off x="30480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38" name="Line 6"/>
          <p:cNvSpPr>
            <a:spLocks noChangeShapeType="1"/>
          </p:cNvSpPr>
          <p:nvPr/>
        </p:nvSpPr>
        <p:spPr bwMode="auto">
          <a:xfrm flipV="1">
            <a:off x="38862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39" name="Line 7"/>
          <p:cNvSpPr>
            <a:spLocks noChangeShapeType="1"/>
          </p:cNvSpPr>
          <p:nvPr/>
        </p:nvSpPr>
        <p:spPr bwMode="auto">
          <a:xfrm>
            <a:off x="48768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0" name="Line 8"/>
          <p:cNvSpPr>
            <a:spLocks noChangeShapeType="1"/>
          </p:cNvSpPr>
          <p:nvPr/>
        </p:nvSpPr>
        <p:spPr bwMode="auto">
          <a:xfrm flipV="1">
            <a:off x="57150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1" name="Line 9"/>
          <p:cNvSpPr>
            <a:spLocks noChangeShapeType="1"/>
          </p:cNvSpPr>
          <p:nvPr/>
        </p:nvSpPr>
        <p:spPr bwMode="auto">
          <a:xfrm>
            <a:off x="51816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2" name="Line 10"/>
          <p:cNvSpPr>
            <a:spLocks noChangeShapeType="1"/>
          </p:cNvSpPr>
          <p:nvPr/>
        </p:nvSpPr>
        <p:spPr bwMode="auto">
          <a:xfrm flipV="1">
            <a:off x="60198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3" name="Line 11"/>
          <p:cNvSpPr>
            <a:spLocks noChangeShapeType="1"/>
          </p:cNvSpPr>
          <p:nvPr/>
        </p:nvSpPr>
        <p:spPr bwMode="auto">
          <a:xfrm>
            <a:off x="67056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4" name="Line 12"/>
          <p:cNvSpPr>
            <a:spLocks noChangeShapeType="1"/>
          </p:cNvSpPr>
          <p:nvPr/>
        </p:nvSpPr>
        <p:spPr bwMode="auto">
          <a:xfrm flipV="1">
            <a:off x="75438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5" name="Line 13"/>
          <p:cNvSpPr>
            <a:spLocks noChangeShapeType="1"/>
          </p:cNvSpPr>
          <p:nvPr/>
        </p:nvSpPr>
        <p:spPr bwMode="auto">
          <a:xfrm>
            <a:off x="68580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6" name="Line 14"/>
          <p:cNvSpPr>
            <a:spLocks noChangeShapeType="1"/>
          </p:cNvSpPr>
          <p:nvPr/>
        </p:nvSpPr>
        <p:spPr bwMode="auto">
          <a:xfrm flipV="1">
            <a:off x="79248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7" name="Line 15"/>
          <p:cNvSpPr>
            <a:spLocks noChangeShapeType="1"/>
          </p:cNvSpPr>
          <p:nvPr/>
        </p:nvSpPr>
        <p:spPr bwMode="auto">
          <a:xfrm>
            <a:off x="7086600" y="1900237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8" name="Line 16"/>
          <p:cNvSpPr>
            <a:spLocks noChangeShapeType="1"/>
          </p:cNvSpPr>
          <p:nvPr/>
        </p:nvSpPr>
        <p:spPr bwMode="auto">
          <a:xfrm flipV="1">
            <a:off x="8229600" y="1900237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49" name="Rectangle 17"/>
          <p:cNvSpPr>
            <a:spLocks noChangeArrowheads="1"/>
          </p:cNvSpPr>
          <p:nvPr/>
        </p:nvSpPr>
        <p:spPr bwMode="auto">
          <a:xfrm>
            <a:off x="30480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50" name="Line 18"/>
          <p:cNvSpPr>
            <a:spLocks noChangeShapeType="1"/>
          </p:cNvSpPr>
          <p:nvPr/>
        </p:nvSpPr>
        <p:spPr bwMode="auto">
          <a:xfrm>
            <a:off x="32766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51" name="Rectangle 19"/>
          <p:cNvSpPr>
            <a:spLocks noChangeArrowheads="1"/>
          </p:cNvSpPr>
          <p:nvPr/>
        </p:nvSpPr>
        <p:spPr bwMode="auto">
          <a:xfrm>
            <a:off x="48768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52" name="Line 20"/>
          <p:cNvSpPr>
            <a:spLocks noChangeShapeType="1"/>
          </p:cNvSpPr>
          <p:nvPr/>
        </p:nvSpPr>
        <p:spPr bwMode="auto">
          <a:xfrm>
            <a:off x="51054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53" name="Rectangle 21"/>
          <p:cNvSpPr>
            <a:spLocks noChangeArrowheads="1"/>
          </p:cNvSpPr>
          <p:nvPr/>
        </p:nvSpPr>
        <p:spPr bwMode="auto">
          <a:xfrm>
            <a:off x="52578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54" name="Line 22"/>
          <p:cNvSpPr>
            <a:spLocks noChangeShapeType="1"/>
          </p:cNvSpPr>
          <p:nvPr/>
        </p:nvSpPr>
        <p:spPr bwMode="auto">
          <a:xfrm>
            <a:off x="54864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55" name="Rectangle 23"/>
          <p:cNvSpPr>
            <a:spLocks noChangeArrowheads="1"/>
          </p:cNvSpPr>
          <p:nvPr/>
        </p:nvSpPr>
        <p:spPr bwMode="auto">
          <a:xfrm>
            <a:off x="64008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56" name="Line 24"/>
          <p:cNvSpPr>
            <a:spLocks noChangeShapeType="1"/>
          </p:cNvSpPr>
          <p:nvPr/>
        </p:nvSpPr>
        <p:spPr bwMode="auto">
          <a:xfrm>
            <a:off x="66294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57" name="Rectangle 25"/>
          <p:cNvSpPr>
            <a:spLocks noChangeArrowheads="1"/>
          </p:cNvSpPr>
          <p:nvPr/>
        </p:nvSpPr>
        <p:spPr bwMode="auto">
          <a:xfrm>
            <a:off x="67818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58" name="Line 26"/>
          <p:cNvSpPr>
            <a:spLocks noChangeShapeType="1"/>
          </p:cNvSpPr>
          <p:nvPr/>
        </p:nvSpPr>
        <p:spPr bwMode="auto">
          <a:xfrm>
            <a:off x="70104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59" name="Rectangle 27"/>
          <p:cNvSpPr>
            <a:spLocks noChangeArrowheads="1"/>
          </p:cNvSpPr>
          <p:nvPr/>
        </p:nvSpPr>
        <p:spPr bwMode="auto">
          <a:xfrm>
            <a:off x="85344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60" name="Line 28"/>
          <p:cNvSpPr>
            <a:spLocks noChangeShapeType="1"/>
          </p:cNvSpPr>
          <p:nvPr/>
        </p:nvSpPr>
        <p:spPr bwMode="auto">
          <a:xfrm>
            <a:off x="87630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61" name="Rectangle 29"/>
          <p:cNvSpPr>
            <a:spLocks noChangeArrowheads="1"/>
          </p:cNvSpPr>
          <p:nvPr/>
        </p:nvSpPr>
        <p:spPr bwMode="auto">
          <a:xfrm>
            <a:off x="89154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62" name="Line 30"/>
          <p:cNvSpPr>
            <a:spLocks noChangeShapeType="1"/>
          </p:cNvSpPr>
          <p:nvPr/>
        </p:nvSpPr>
        <p:spPr bwMode="auto">
          <a:xfrm>
            <a:off x="91440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63" name="Rectangle 31"/>
          <p:cNvSpPr>
            <a:spLocks noChangeArrowheads="1"/>
          </p:cNvSpPr>
          <p:nvPr/>
        </p:nvSpPr>
        <p:spPr bwMode="auto">
          <a:xfrm>
            <a:off x="71628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64" name="Line 32"/>
          <p:cNvSpPr>
            <a:spLocks noChangeShapeType="1"/>
          </p:cNvSpPr>
          <p:nvPr/>
        </p:nvSpPr>
        <p:spPr bwMode="auto">
          <a:xfrm>
            <a:off x="73914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65" name="Rectangle 33"/>
          <p:cNvSpPr>
            <a:spLocks noChangeArrowheads="1"/>
          </p:cNvSpPr>
          <p:nvPr/>
        </p:nvSpPr>
        <p:spPr bwMode="auto">
          <a:xfrm>
            <a:off x="92964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66" name="Line 34"/>
          <p:cNvSpPr>
            <a:spLocks noChangeShapeType="1"/>
          </p:cNvSpPr>
          <p:nvPr/>
        </p:nvSpPr>
        <p:spPr bwMode="auto">
          <a:xfrm>
            <a:off x="95250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67" name="Rectangle 35"/>
          <p:cNvSpPr>
            <a:spLocks noChangeArrowheads="1"/>
          </p:cNvSpPr>
          <p:nvPr/>
        </p:nvSpPr>
        <p:spPr bwMode="auto">
          <a:xfrm>
            <a:off x="9677400" y="1671637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8468" name="Line 36"/>
          <p:cNvSpPr>
            <a:spLocks noChangeShapeType="1"/>
          </p:cNvSpPr>
          <p:nvPr/>
        </p:nvSpPr>
        <p:spPr bwMode="auto">
          <a:xfrm>
            <a:off x="9906000" y="1671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69" name="Line 37"/>
          <p:cNvSpPr>
            <a:spLocks noChangeShapeType="1"/>
          </p:cNvSpPr>
          <p:nvPr/>
        </p:nvSpPr>
        <p:spPr bwMode="auto">
          <a:xfrm>
            <a:off x="8534400" y="1976437"/>
            <a:ext cx="304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70" name="Line 38"/>
          <p:cNvSpPr>
            <a:spLocks noChangeShapeType="1"/>
          </p:cNvSpPr>
          <p:nvPr/>
        </p:nvSpPr>
        <p:spPr bwMode="auto">
          <a:xfrm>
            <a:off x="8915400" y="1976437"/>
            <a:ext cx="304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71" name="Line 39"/>
          <p:cNvSpPr>
            <a:spLocks noChangeShapeType="1"/>
          </p:cNvSpPr>
          <p:nvPr/>
        </p:nvSpPr>
        <p:spPr bwMode="auto">
          <a:xfrm>
            <a:off x="9220200" y="1976437"/>
            <a:ext cx="304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72" name="Line 40"/>
          <p:cNvSpPr>
            <a:spLocks noChangeShapeType="1"/>
          </p:cNvSpPr>
          <p:nvPr/>
        </p:nvSpPr>
        <p:spPr bwMode="auto">
          <a:xfrm>
            <a:off x="9525000" y="1900237"/>
            <a:ext cx="304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8474" name="Text Box 42"/>
          <p:cNvSpPr txBox="1">
            <a:spLocks noChangeArrowheads="1"/>
          </p:cNvSpPr>
          <p:nvPr/>
        </p:nvSpPr>
        <p:spPr bwMode="auto">
          <a:xfrm>
            <a:off x="3962399" y="2595690"/>
            <a:ext cx="518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>
                <a:latin typeface="Calibri" pitchFamily="34" charset="0"/>
              </a:rPr>
              <a:t>ACK</a:t>
            </a:r>
          </a:p>
        </p:txBody>
      </p:sp>
      <p:sp>
        <p:nvSpPr>
          <p:cNvPr id="1938485" name="Text Box 53"/>
          <p:cNvSpPr txBox="1">
            <a:spLocks noChangeArrowheads="1"/>
          </p:cNvSpPr>
          <p:nvPr/>
        </p:nvSpPr>
        <p:spPr bwMode="auto">
          <a:xfrm>
            <a:off x="2057400" y="1600200"/>
            <a:ext cx="55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alibri" pitchFamily="34" charset="0"/>
              </a:rPr>
              <a:t>Src</a:t>
            </a:r>
          </a:p>
        </p:txBody>
      </p:sp>
      <p:sp>
        <p:nvSpPr>
          <p:cNvPr id="1938486" name="Text Box 54"/>
          <p:cNvSpPr txBox="1">
            <a:spLocks noChangeArrowheads="1"/>
          </p:cNvSpPr>
          <p:nvPr/>
        </p:nvSpPr>
        <p:spPr bwMode="auto">
          <a:xfrm>
            <a:off x="2057400" y="3429000"/>
            <a:ext cx="744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alibri" pitchFamily="34" charset="0"/>
              </a:rPr>
              <a:t>Dest</a:t>
            </a:r>
          </a:p>
        </p:txBody>
      </p:sp>
      <p:sp>
        <p:nvSpPr>
          <p:cNvPr id="1938487" name="Text Box 55"/>
          <p:cNvSpPr txBox="1">
            <a:spLocks noChangeArrowheads="1"/>
          </p:cNvSpPr>
          <p:nvPr/>
        </p:nvSpPr>
        <p:spPr bwMode="auto">
          <a:xfrm>
            <a:off x="2346326" y="4084638"/>
            <a:ext cx="505446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Calibri" pitchFamily="34" charset="0"/>
              </a:rPr>
              <a:t>TCP uses bytes, not segments to count:</a:t>
            </a:r>
          </a:p>
          <a:p>
            <a:pPr eaLnBrk="0" hangingPunct="0"/>
            <a:r>
              <a:rPr lang="en-US" sz="2400" dirty="0">
                <a:latin typeface="Calibri" pitchFamily="34" charset="0"/>
              </a:rPr>
              <a:t>When ACK is received:</a:t>
            </a:r>
          </a:p>
        </p:txBody>
      </p:sp>
      <p:graphicFrame>
        <p:nvGraphicFramePr>
          <p:cNvPr id="1938488" name="Object 56"/>
          <p:cNvGraphicFramePr>
            <a:graphicFrameLocks noChangeAspect="1"/>
          </p:cNvGraphicFramePr>
          <p:nvPr/>
        </p:nvGraphicFramePr>
        <p:xfrm>
          <a:off x="4572000" y="4719638"/>
          <a:ext cx="29718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7560" imgH="431640" progId="">
                  <p:embed/>
                </p:oleObj>
              </mc:Choice>
              <mc:Fallback>
                <p:oleObj name="Equation" r:id="rId3" imgW="1447560" imgH="431640" progId="">
                  <p:embed/>
                  <p:pic>
                    <p:nvPicPr>
                      <p:cNvPr id="1938488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19638"/>
                        <a:ext cx="29718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42">
            <a:extLst>
              <a:ext uri="{FF2B5EF4-FFF2-40B4-BE49-F238E27FC236}">
                <a16:creationId xmlns:a16="http://schemas.microsoft.com/office/drawing/2014/main" id="{48F47D2F-822D-FB63-9D1C-82F9A7CF8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0" y="2525754"/>
            <a:ext cx="5713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>
                <a:latin typeface="Calibri" pitchFamily="34" charset="0"/>
              </a:rPr>
              <a:t>Data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ourier New" pitchFamily="49" charset="0"/>
              </a:rPr>
              <a:t>Leads to the TCP “Sawtooth”</a:t>
            </a:r>
          </a:p>
        </p:txBody>
      </p:sp>
      <p:sp>
        <p:nvSpPr>
          <p:cNvPr id="1777667" name="Freeform 3"/>
          <p:cNvSpPr>
            <a:spLocks/>
          </p:cNvSpPr>
          <p:nvPr/>
        </p:nvSpPr>
        <p:spPr bwMode="auto">
          <a:xfrm>
            <a:off x="2667000" y="2276475"/>
            <a:ext cx="7010400" cy="3124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68"/>
              </a:cxn>
              <a:cxn ang="0">
                <a:pos x="4416" y="1968"/>
              </a:cxn>
            </a:cxnLst>
            <a:rect l="0" t="0" r="r" b="b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68" name="Freeform 4"/>
          <p:cNvSpPr>
            <a:spLocks/>
          </p:cNvSpPr>
          <p:nvPr/>
        </p:nvSpPr>
        <p:spPr bwMode="auto">
          <a:xfrm>
            <a:off x="2667000" y="3419475"/>
            <a:ext cx="7162800" cy="1981200"/>
          </a:xfrm>
          <a:custGeom>
            <a:avLst/>
            <a:gdLst/>
            <a:ahLst/>
            <a:cxnLst>
              <a:cxn ang="0">
                <a:pos x="0" y="1248"/>
              </a:cxn>
              <a:cxn ang="0">
                <a:pos x="1152" y="336"/>
              </a:cxn>
              <a:cxn ang="0">
                <a:pos x="1152" y="816"/>
              </a:cxn>
              <a:cxn ang="0">
                <a:pos x="1536" y="528"/>
              </a:cxn>
              <a:cxn ang="0">
                <a:pos x="1536" y="960"/>
              </a:cxn>
              <a:cxn ang="0">
                <a:pos x="2832" y="0"/>
              </a:cxn>
              <a:cxn ang="0">
                <a:pos x="2832" y="720"/>
              </a:cxn>
              <a:cxn ang="0">
                <a:pos x="3504" y="240"/>
              </a:cxn>
              <a:cxn ang="0">
                <a:pos x="3504" y="864"/>
              </a:cxn>
              <a:cxn ang="0">
                <a:pos x="4224" y="288"/>
              </a:cxn>
              <a:cxn ang="0">
                <a:pos x="4224" y="816"/>
              </a:cxn>
              <a:cxn ang="0">
                <a:pos x="4512" y="576"/>
              </a:cxn>
            </a:cxnLst>
            <a:rect l="0" t="0" r="r" b="b"/>
            <a:pathLst>
              <a:path w="4512" h="1248">
                <a:moveTo>
                  <a:pt x="0" y="1248"/>
                </a:moveTo>
                <a:lnTo>
                  <a:pt x="1152" y="336"/>
                </a:lnTo>
                <a:lnTo>
                  <a:pt x="1152" y="816"/>
                </a:lnTo>
                <a:lnTo>
                  <a:pt x="1536" y="528"/>
                </a:lnTo>
                <a:lnTo>
                  <a:pt x="1536" y="960"/>
                </a:lnTo>
                <a:lnTo>
                  <a:pt x="2832" y="0"/>
                </a:lnTo>
                <a:lnTo>
                  <a:pt x="2832" y="720"/>
                </a:lnTo>
                <a:lnTo>
                  <a:pt x="3504" y="240"/>
                </a:lnTo>
                <a:lnTo>
                  <a:pt x="3504" y="864"/>
                </a:lnTo>
                <a:lnTo>
                  <a:pt x="4224" y="288"/>
                </a:lnTo>
                <a:lnTo>
                  <a:pt x="4224" y="816"/>
                </a:lnTo>
                <a:lnTo>
                  <a:pt x="4512" y="576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69" name="Text Box 5"/>
          <p:cNvSpPr txBox="1">
            <a:spLocks noChangeArrowheads="1"/>
          </p:cNvSpPr>
          <p:nvPr/>
        </p:nvSpPr>
        <p:spPr bwMode="auto">
          <a:xfrm>
            <a:off x="8647113" y="5334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  <a:cs typeface="Courier New" pitchFamily="49" charset="0"/>
              </a:rPr>
              <a:t>t</a:t>
            </a:r>
          </a:p>
        </p:txBody>
      </p:sp>
      <p:sp>
        <p:nvSpPr>
          <p:cNvPr id="1777670" name="Text Box 6"/>
          <p:cNvSpPr txBox="1">
            <a:spLocks noChangeArrowheads="1"/>
          </p:cNvSpPr>
          <p:nvPr/>
        </p:nvSpPr>
        <p:spPr bwMode="auto">
          <a:xfrm>
            <a:off x="2093914" y="1752600"/>
            <a:ext cx="1214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Calibri" pitchFamily="34" charset="0"/>
                <a:cs typeface="Courier New" pitchFamily="49" charset="0"/>
              </a:rPr>
              <a:t>Window</a:t>
            </a:r>
          </a:p>
        </p:txBody>
      </p:sp>
      <p:sp>
        <p:nvSpPr>
          <p:cNvPr id="1777671" name="Line 7"/>
          <p:cNvSpPr>
            <a:spLocks noChangeShapeType="1"/>
          </p:cNvSpPr>
          <p:nvPr/>
        </p:nvSpPr>
        <p:spPr bwMode="auto">
          <a:xfrm>
            <a:off x="5257800" y="49434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2" name="Line 8"/>
          <p:cNvSpPr>
            <a:spLocks noChangeShapeType="1"/>
          </p:cNvSpPr>
          <p:nvPr/>
        </p:nvSpPr>
        <p:spPr bwMode="auto">
          <a:xfrm>
            <a:off x="5257800" y="4257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3" name="Line 9"/>
          <p:cNvSpPr>
            <a:spLocks noChangeShapeType="1"/>
          </p:cNvSpPr>
          <p:nvPr/>
        </p:nvSpPr>
        <p:spPr bwMode="auto">
          <a:xfrm>
            <a:off x="5486400" y="42576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4" name="Text Box 10"/>
          <p:cNvSpPr txBox="1">
            <a:spLocks noChangeArrowheads="1"/>
          </p:cNvSpPr>
          <p:nvPr/>
        </p:nvSpPr>
        <p:spPr bwMode="auto">
          <a:xfrm>
            <a:off x="5699125" y="4460875"/>
            <a:ext cx="1011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alibri" pitchFamily="34" charset="0"/>
                <a:cs typeface="Courier New" pitchFamily="49" charset="0"/>
              </a:rPr>
              <a:t>halved</a:t>
            </a:r>
          </a:p>
        </p:txBody>
      </p:sp>
      <p:sp>
        <p:nvSpPr>
          <p:cNvPr id="1777675" name="Line 11"/>
          <p:cNvSpPr>
            <a:spLocks noChangeShapeType="1"/>
          </p:cNvSpPr>
          <p:nvPr/>
        </p:nvSpPr>
        <p:spPr bwMode="auto">
          <a:xfrm>
            <a:off x="4495800" y="30384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6" name="Line 12"/>
          <p:cNvSpPr>
            <a:spLocks noChangeShapeType="1"/>
          </p:cNvSpPr>
          <p:nvPr/>
        </p:nvSpPr>
        <p:spPr bwMode="auto">
          <a:xfrm>
            <a:off x="5105400" y="32670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7" name="Line 13"/>
          <p:cNvSpPr>
            <a:spLocks noChangeShapeType="1"/>
          </p:cNvSpPr>
          <p:nvPr/>
        </p:nvSpPr>
        <p:spPr bwMode="auto">
          <a:xfrm>
            <a:off x="7162800" y="25050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8" name="Line 14"/>
          <p:cNvSpPr>
            <a:spLocks noChangeShapeType="1"/>
          </p:cNvSpPr>
          <p:nvPr/>
        </p:nvSpPr>
        <p:spPr bwMode="auto">
          <a:xfrm>
            <a:off x="8229600" y="28860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79" name="Line 15"/>
          <p:cNvSpPr>
            <a:spLocks noChangeShapeType="1"/>
          </p:cNvSpPr>
          <p:nvPr/>
        </p:nvSpPr>
        <p:spPr bwMode="auto">
          <a:xfrm>
            <a:off x="9372600" y="29622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7680" name="Text Box 16"/>
          <p:cNvSpPr txBox="1">
            <a:spLocks noChangeArrowheads="1"/>
          </p:cNvSpPr>
          <p:nvPr/>
        </p:nvSpPr>
        <p:spPr bwMode="auto">
          <a:xfrm>
            <a:off x="4022725" y="2655888"/>
            <a:ext cx="71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alibri" pitchFamily="34" charset="0"/>
                <a:cs typeface="Courier New" pitchFamily="49" charset="0"/>
              </a:rPr>
              <a:t>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FD3C3-E6C0-CB0B-4FE9-30EC499EF93C}"/>
              </a:ext>
            </a:extLst>
          </p:cNvPr>
          <p:cNvSpPr txBox="1">
            <a:spLocks noChangeArrowheads="1"/>
          </p:cNvSpPr>
          <p:nvPr/>
        </p:nvSpPr>
        <p:spPr>
          <a:xfrm>
            <a:off x="406400" y="1138236"/>
            <a:ext cx="11379200" cy="969964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AIMD Leads to sawtooth behavior</a:t>
            </a:r>
          </a:p>
          <a:p>
            <a:pPr lvl="1"/>
            <a:endParaRPr lang="en-US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F8184E4-4FF7-50F9-E260-493C246A8D85}"/>
              </a:ext>
            </a:extLst>
          </p:cNvPr>
          <p:cNvSpPr txBox="1">
            <a:spLocks noChangeArrowheads="1"/>
          </p:cNvSpPr>
          <p:nvPr/>
        </p:nvSpPr>
        <p:spPr>
          <a:xfrm>
            <a:off x="406400" y="5784335"/>
            <a:ext cx="11379200" cy="969964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Later we will see that AIMD is just one of many phases of TCP congestion control.</a:t>
            </a:r>
          </a:p>
          <a:p>
            <a:pPr lvl="1"/>
            <a:endParaRPr lang="en-US" kern="0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906" name="Rectangle 2"/>
          <p:cNvSpPr>
            <a:spLocks noChangeArrowheads="1"/>
          </p:cNvSpPr>
          <p:nvPr/>
        </p:nvSpPr>
        <p:spPr bwMode="auto">
          <a:xfrm>
            <a:off x="4724400" y="1371600"/>
            <a:ext cx="5715000" cy="12969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>
                <a:solidFill>
                  <a:schemeClr val="accent2"/>
                </a:solidFill>
                <a:latin typeface="Calibri" pitchFamily="34" charset="0"/>
              </a:rPr>
              <a:t>Rule for adjusting </a:t>
            </a:r>
            <a:r>
              <a:rPr lang="en-US" sz="2800">
                <a:solidFill>
                  <a:srgbClr val="F60000"/>
                </a:solidFill>
                <a:latin typeface="Calibri" pitchFamily="34" charset="0"/>
              </a:rPr>
              <a:t>W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>
                <a:latin typeface="Calibri" pitchFamily="34" charset="0"/>
              </a:rPr>
              <a:t>If an ACK is received:	W ← W+1/W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>
                <a:latin typeface="Calibri" pitchFamily="34" charset="0"/>
              </a:rPr>
              <a:t>If a packet is lost:		W ← W/2</a:t>
            </a:r>
          </a:p>
        </p:txBody>
      </p:sp>
      <p:sp>
        <p:nvSpPr>
          <p:cNvPr id="191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Congestion Window Evolution</a:t>
            </a:r>
          </a:p>
        </p:txBody>
      </p:sp>
      <p:sp>
        <p:nvSpPr>
          <p:cNvPr id="1915908" name="Text Box 4"/>
          <p:cNvSpPr txBox="1">
            <a:spLocks noChangeArrowheads="1"/>
          </p:cNvSpPr>
          <p:nvPr/>
        </p:nvSpPr>
        <p:spPr bwMode="auto">
          <a:xfrm>
            <a:off x="2335214" y="1676401"/>
            <a:ext cx="2236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Only </a:t>
            </a:r>
            <a:r>
              <a:rPr lang="en-US" sz="2000" dirty="0">
                <a:solidFill>
                  <a:srgbClr val="0000CC"/>
                </a:solidFill>
                <a:latin typeface="Calibri" pitchFamily="34" charset="0"/>
              </a:rPr>
              <a:t>W</a:t>
            </a: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</a:rPr>
              <a:t>packets </a:t>
            </a:r>
            <a:br>
              <a:rPr lang="en-US" sz="2000" dirty="0">
                <a:latin typeface="Calibri" pitchFamily="34" charset="0"/>
              </a:rPr>
            </a:br>
            <a:r>
              <a:rPr lang="en-US" sz="2000" dirty="0">
                <a:latin typeface="Calibri" pitchFamily="34" charset="0"/>
              </a:rPr>
              <a:t>may be outstanding</a:t>
            </a:r>
          </a:p>
        </p:txBody>
      </p:sp>
      <p:sp>
        <p:nvSpPr>
          <p:cNvPr id="1915909" name="Line 5"/>
          <p:cNvSpPr>
            <a:spLocks noChangeShapeType="1"/>
          </p:cNvSpPr>
          <p:nvPr/>
        </p:nvSpPr>
        <p:spPr bwMode="auto">
          <a:xfrm>
            <a:off x="3429000" y="2463800"/>
            <a:ext cx="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4754" name="ShockwaveFlash1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895600"/>
            <a:ext cx="7391400" cy="33655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Congestion Window Evolution</a:t>
            </a:r>
          </a:p>
        </p:txBody>
      </p:sp>
      <p:pic>
        <p:nvPicPr>
          <p:cNvPr id="2" name="TC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1343025"/>
            <a:ext cx="78486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3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Details</a:t>
            </a:r>
          </a:p>
        </p:txBody>
      </p:sp>
      <p:sp>
        <p:nvSpPr>
          <p:cNvPr id="177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11379200" cy="4729164"/>
          </a:xfrm>
        </p:spPr>
        <p:txBody>
          <a:bodyPr/>
          <a:lstStyle/>
          <a:p>
            <a:r>
              <a:rPr lang="en-US" dirty="0"/>
              <a:t>Congestion window is represented in bytes, not in packets</a:t>
            </a:r>
          </a:p>
          <a:p>
            <a:pPr lvl="1"/>
            <a:r>
              <a:rPr lang="en-US" dirty="0"/>
              <a:t>Packets have MSS (Maximum Segment Size) bytes</a:t>
            </a:r>
          </a:p>
          <a:p>
            <a:r>
              <a:rPr lang="en-US" dirty="0"/>
              <a:t>Increasing the congestion window</a:t>
            </a:r>
          </a:p>
          <a:p>
            <a:pPr lvl="1"/>
            <a:r>
              <a:rPr lang="en-US" dirty="0"/>
              <a:t>Increase by MSS on success for last window of data</a:t>
            </a:r>
          </a:p>
          <a:p>
            <a:pPr lvl="1"/>
            <a:r>
              <a:rPr lang="en-US" dirty="0"/>
              <a:t>In practice, increase a fraction of MSS per received ACK</a:t>
            </a:r>
          </a:p>
          <a:p>
            <a:pPr lvl="2"/>
            <a:r>
              <a:rPr lang="en-US" dirty="0"/>
              <a:t># packets per window: CWND / MSS</a:t>
            </a:r>
          </a:p>
          <a:p>
            <a:pPr lvl="2"/>
            <a:r>
              <a:rPr lang="en-US" dirty="0"/>
              <a:t>Increment per ACK: MSS * (MSS / CWND)</a:t>
            </a:r>
          </a:p>
          <a:p>
            <a:r>
              <a:rPr lang="en-US" dirty="0"/>
              <a:t>Decreasing the congestion window</a:t>
            </a:r>
          </a:p>
          <a:p>
            <a:pPr lvl="1"/>
            <a:r>
              <a:rPr lang="en-US" dirty="0"/>
              <a:t>Never drop congestion window below 1 MSS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48896</TotalTime>
  <Words>1990</Words>
  <Application>Microsoft Office PowerPoint</Application>
  <PresentationFormat>Widescreen</PresentationFormat>
  <Paragraphs>513</Paragraphs>
  <Slides>37</Slides>
  <Notes>35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Comic Sans MS</vt:lpstr>
      <vt:lpstr>Courier New</vt:lpstr>
      <vt:lpstr>Helvetica</vt:lpstr>
      <vt:lpstr>Tahoma</vt:lpstr>
      <vt:lpstr>Times New Roman</vt:lpstr>
      <vt:lpstr>Tw Cen MT</vt:lpstr>
      <vt:lpstr>Wingdings</vt:lpstr>
      <vt:lpstr>dan-berkeley-nlp-v1</vt:lpstr>
      <vt:lpstr>Equation</vt:lpstr>
      <vt:lpstr>Worksheet</vt:lpstr>
      <vt:lpstr>CSC358: Principles of Computer Networks </vt:lpstr>
      <vt:lpstr>Today’s Lecture</vt:lpstr>
      <vt:lpstr>Idea of TCP Congestion Control and Adapting CWND</vt:lpstr>
      <vt:lpstr>Additive Increase, Multiplicative Decrease</vt:lpstr>
      <vt:lpstr>TCP Implementation of Additive Increase</vt:lpstr>
      <vt:lpstr>Leads to the TCP “Sawtooth”</vt:lpstr>
      <vt:lpstr>Congestion Window Evolution</vt:lpstr>
      <vt:lpstr>Congestion Window Evolution</vt:lpstr>
      <vt:lpstr>Practical Details</vt:lpstr>
      <vt:lpstr>TCP Sending Rate</vt:lpstr>
      <vt:lpstr>TCP Sending Rate and Buffers</vt:lpstr>
      <vt:lpstr>Why Does TCP use AIMD?</vt:lpstr>
      <vt:lpstr>Simple Model of Congestion Control</vt:lpstr>
      <vt:lpstr>Simple Model of Congestion Control</vt:lpstr>
      <vt:lpstr>AIAD</vt:lpstr>
      <vt:lpstr>AIAD Sharing Dynamics</vt:lpstr>
      <vt:lpstr>MIMD</vt:lpstr>
      <vt:lpstr>AIMD</vt:lpstr>
      <vt:lpstr>AIMD Sharing Dynamics</vt:lpstr>
      <vt:lpstr>Getting Started</vt:lpstr>
      <vt:lpstr>“Slow Start” Phase</vt:lpstr>
      <vt:lpstr>Slow Start in Action</vt:lpstr>
      <vt:lpstr>Slow Start and the TCP Sawtooth</vt:lpstr>
      <vt:lpstr>There are Two Kinds of Loss in TCP</vt:lpstr>
      <vt:lpstr>Slow-Start Restart After Timeout</vt:lpstr>
      <vt:lpstr>Repeating Slow Start After Idle Period</vt:lpstr>
      <vt:lpstr>The March of Congestion Control Mechanisms</vt:lpstr>
      <vt:lpstr>PowerPoint Presentation</vt:lpstr>
      <vt:lpstr>Deployed TCP CC schemes . . .</vt:lpstr>
      <vt:lpstr>TCP Cubic (2008)*</vt:lpstr>
      <vt:lpstr>Today’s Lecture</vt:lpstr>
      <vt:lpstr>Other TCP Mechanisms</vt:lpstr>
      <vt:lpstr>Motivation for Nagle’s Algorithm</vt:lpstr>
      <vt:lpstr>Nagle’s Algorithm</vt:lpstr>
      <vt:lpstr>Motivation for Delayed ACK</vt:lpstr>
      <vt:lpstr>TCP Header Allows Piggybacking</vt:lpstr>
      <vt:lpstr>Example of Piggybacking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</dc:title>
  <dc:creator>Erfan Meskar</dc:creator>
  <cp:lastModifiedBy>Erfan Meskar</cp:lastModifiedBy>
  <cp:revision>2092</cp:revision>
  <cp:lastPrinted>2018-08-28T05:21:10Z</cp:lastPrinted>
  <dcterms:created xsi:type="dcterms:W3CDTF">2004-08-27T04:16:05Z</dcterms:created>
  <dcterms:modified xsi:type="dcterms:W3CDTF">2025-03-27T05:21:57Z</dcterms:modified>
</cp:coreProperties>
</file>